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4" r:id="rId5"/>
    <p:sldId id="405" r:id="rId6"/>
    <p:sldId id="412" r:id="rId7"/>
    <p:sldId id="439" r:id="rId8"/>
    <p:sldId id="413" r:id="rId9"/>
    <p:sldId id="436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34" r:id="rId18"/>
  </p:sldIdLst>
  <p:sldSz cx="12192000" cy="6858000"/>
  <p:notesSz cx="10234613" cy="71040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B4B3B2"/>
    <a:srgbClr val="B8B7B6"/>
    <a:srgbClr val="BCB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068" autoAdjust="0"/>
  </p:normalViewPr>
  <p:slideViewPr>
    <p:cSldViewPr showGuides="1">
      <p:cViewPr varScale="1">
        <p:scale>
          <a:sx n="100" d="100"/>
          <a:sy n="100" d="100"/>
        </p:scale>
        <p:origin x="858" y="90"/>
      </p:cViewPr>
      <p:guideLst/>
    </p:cSldViewPr>
  </p:slideViewPr>
  <p:outlineViewPr>
    <p:cViewPr>
      <p:scale>
        <a:sx n="33" d="100"/>
        <a:sy n="33" d="100"/>
      </p:scale>
      <p:origin x="0" y="-3772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43428"/>
    </p:cViewPr>
  </p:sorterViewPr>
  <p:notesViewPr>
    <p:cSldViewPr showGuides="1">
      <p:cViewPr varScale="1">
        <p:scale>
          <a:sx n="97" d="100"/>
          <a:sy n="97" d="100"/>
        </p:scale>
        <p:origin x="2508" y="7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ngratz Jannik (LIS)" userId="fed1155a-7b36-4511-90f6-0a569f3ab025" providerId="ADAL" clId="{4717CE7F-96A7-4563-BCA5-D5CB299B58C7}"/>
    <pc:docChg chg="undo custSel addSld delSld modSld sldOrd">
      <pc:chgData name="Pongratz Jannik (LIS)" userId="fed1155a-7b36-4511-90f6-0a569f3ab025" providerId="ADAL" clId="{4717CE7F-96A7-4563-BCA5-D5CB299B58C7}" dt="2026-01-20T10:08:08.043" v="936" actId="1038"/>
      <pc:docMkLst>
        <pc:docMk/>
      </pc:docMkLst>
      <pc:sldChg chg="modSp mod">
        <pc:chgData name="Pongratz Jannik (LIS)" userId="fed1155a-7b36-4511-90f6-0a569f3ab025" providerId="ADAL" clId="{4717CE7F-96A7-4563-BCA5-D5CB299B58C7}" dt="2026-01-20T08:41:46.167" v="757" actId="732"/>
        <pc:sldMkLst>
          <pc:docMk/>
          <pc:sldMk cId="496088096" sldId="324"/>
        </pc:sldMkLst>
        <pc:spChg chg="mod">
          <ac:chgData name="Pongratz Jannik (LIS)" userId="fed1155a-7b36-4511-90f6-0a569f3ab025" providerId="ADAL" clId="{4717CE7F-96A7-4563-BCA5-D5CB299B58C7}" dt="2026-01-20T07:06:46.882" v="120" actId="20577"/>
          <ac:spMkLst>
            <pc:docMk/>
            <pc:sldMk cId="496088096" sldId="324"/>
            <ac:spMk id="8" creationId="{C5934FC0-150D-4753-813F-4DCC2152D795}"/>
          </ac:spMkLst>
        </pc:spChg>
        <pc:spChg chg="mod">
          <ac:chgData name="Pongratz Jannik (LIS)" userId="fed1155a-7b36-4511-90f6-0a569f3ab025" providerId="ADAL" clId="{4717CE7F-96A7-4563-BCA5-D5CB299B58C7}" dt="2026-01-20T07:02:13.462" v="32" actId="20577"/>
          <ac:spMkLst>
            <pc:docMk/>
            <pc:sldMk cId="496088096" sldId="324"/>
            <ac:spMk id="14" creationId="{39AD0FFA-6A1F-4B5B-83BE-F2FA632A8AC4}"/>
          </ac:spMkLst>
        </pc:spChg>
        <pc:picChg chg="mod ord modCrop">
          <ac:chgData name="Pongratz Jannik (LIS)" userId="fed1155a-7b36-4511-90f6-0a569f3ab025" providerId="ADAL" clId="{4717CE7F-96A7-4563-BCA5-D5CB299B58C7}" dt="2026-01-20T08:41:46.167" v="757" actId="732"/>
          <ac:picMkLst>
            <pc:docMk/>
            <pc:sldMk cId="496088096" sldId="324"/>
            <ac:picMk id="7" creationId="{EFBAD689-78E0-4C5D-8B7A-8837D9E0BD46}"/>
          </ac:picMkLst>
        </pc:picChg>
      </pc:sldChg>
      <pc:sldChg chg="addSp modSp mod">
        <pc:chgData name="Pongratz Jannik (LIS)" userId="fed1155a-7b36-4511-90f6-0a569f3ab025" providerId="ADAL" clId="{4717CE7F-96A7-4563-BCA5-D5CB299B58C7}" dt="2026-01-20T09:21:46.980" v="855" actId="732"/>
        <pc:sldMkLst>
          <pc:docMk/>
          <pc:sldMk cId="3814050114" sldId="405"/>
        </pc:sldMkLst>
        <pc:spChg chg="add">
          <ac:chgData name="Pongratz Jannik (LIS)" userId="fed1155a-7b36-4511-90f6-0a569f3ab025" providerId="ADAL" clId="{4717CE7F-96A7-4563-BCA5-D5CB299B58C7}" dt="2026-01-20T07:05:28.234" v="66"/>
          <ac:spMkLst>
            <pc:docMk/>
            <pc:sldMk cId="3814050114" sldId="405"/>
            <ac:spMk id="5" creationId="{D8A82837-20D7-F4C7-5211-483621F76C79}"/>
          </ac:spMkLst>
        </pc:spChg>
        <pc:spChg chg="mod">
          <ac:chgData name="Pongratz Jannik (LIS)" userId="fed1155a-7b36-4511-90f6-0a569f3ab025" providerId="ADAL" clId="{4717CE7F-96A7-4563-BCA5-D5CB299B58C7}" dt="2026-01-20T07:05:16.064" v="65" actId="20577"/>
          <ac:spMkLst>
            <pc:docMk/>
            <pc:sldMk cId="3814050114" sldId="405"/>
            <ac:spMk id="8" creationId="{C5934FC0-150D-4753-813F-4DCC2152D795}"/>
          </ac:spMkLst>
        </pc:spChg>
        <pc:spChg chg="mod">
          <ac:chgData name="Pongratz Jannik (LIS)" userId="fed1155a-7b36-4511-90f6-0a569f3ab025" providerId="ADAL" clId="{4717CE7F-96A7-4563-BCA5-D5CB299B58C7}" dt="2026-01-20T07:05:47.700" v="74" actId="20577"/>
          <ac:spMkLst>
            <pc:docMk/>
            <pc:sldMk cId="3814050114" sldId="405"/>
            <ac:spMk id="14" creationId="{39AD0FFA-6A1F-4B5B-83BE-F2FA632A8AC4}"/>
          </ac:spMkLst>
        </pc:spChg>
        <pc:picChg chg="mod modCrop">
          <ac:chgData name="Pongratz Jannik (LIS)" userId="fed1155a-7b36-4511-90f6-0a569f3ab025" providerId="ADAL" clId="{4717CE7F-96A7-4563-BCA5-D5CB299B58C7}" dt="2026-01-20T09:21:46.980" v="855" actId="732"/>
          <ac:picMkLst>
            <pc:docMk/>
            <pc:sldMk cId="3814050114" sldId="405"/>
            <ac:picMk id="9" creationId="{6BD55C77-7EAF-EF1C-1E7A-2167CE8C520B}"/>
          </ac:picMkLst>
        </pc:picChg>
      </pc:sldChg>
      <pc:sldChg chg="addSp delSp modSp mod addAnim delAnim modAnim">
        <pc:chgData name="Pongratz Jannik (LIS)" userId="fed1155a-7b36-4511-90f6-0a569f3ab025" providerId="ADAL" clId="{4717CE7F-96A7-4563-BCA5-D5CB299B58C7}" dt="2026-01-20T09:59:48.395" v="900"/>
        <pc:sldMkLst>
          <pc:docMk/>
          <pc:sldMk cId="2814489512" sldId="412"/>
        </pc:sldMkLst>
        <pc:spChg chg="mod">
          <ac:chgData name="Pongratz Jannik (LIS)" userId="fed1155a-7b36-4511-90f6-0a569f3ab025" providerId="ADAL" clId="{4717CE7F-96A7-4563-BCA5-D5CB299B58C7}" dt="2026-01-20T07:17:01.400" v="190" actId="14100"/>
          <ac:spMkLst>
            <pc:docMk/>
            <pc:sldMk cId="2814489512" sldId="412"/>
            <ac:spMk id="4" creationId="{9AB21010-CE88-4B0E-8857-EF65F9D4682C}"/>
          </ac:spMkLst>
        </pc:spChg>
        <pc:spChg chg="mod">
          <ac:chgData name="Pongratz Jannik (LIS)" userId="fed1155a-7b36-4511-90f6-0a569f3ab025" providerId="ADAL" clId="{4717CE7F-96A7-4563-BCA5-D5CB299B58C7}" dt="2026-01-20T07:11:58.356" v="175" actId="20577"/>
          <ac:spMkLst>
            <pc:docMk/>
            <pc:sldMk cId="2814489512" sldId="412"/>
            <ac:spMk id="5" creationId="{FE9942B4-9A38-8091-169D-22A3011460A6}"/>
          </ac:spMkLst>
        </pc:spChg>
        <pc:spChg chg="mod">
          <ac:chgData name="Pongratz Jannik (LIS)" userId="fed1155a-7b36-4511-90f6-0a569f3ab025" providerId="ADAL" clId="{4717CE7F-96A7-4563-BCA5-D5CB299B58C7}" dt="2026-01-20T07:06:17.553" v="104" actId="20577"/>
          <ac:spMkLst>
            <pc:docMk/>
            <pc:sldMk cId="2814489512" sldId="412"/>
            <ac:spMk id="6" creationId="{B2C8449F-A2A3-DA3A-6D9D-BAB3DCFF4D7B}"/>
          </ac:spMkLst>
        </pc:spChg>
        <pc:spChg chg="add del mod">
          <ac:chgData name="Pongratz Jannik (LIS)" userId="fed1155a-7b36-4511-90f6-0a569f3ab025" providerId="ADAL" clId="{4717CE7F-96A7-4563-BCA5-D5CB299B58C7}" dt="2026-01-20T07:10:38.823" v="138" actId="478"/>
          <ac:spMkLst>
            <pc:docMk/>
            <pc:sldMk cId="2814489512" sldId="412"/>
            <ac:spMk id="7" creationId="{39C02ED8-10E1-0F53-C7A0-C05C95858B33}"/>
          </ac:spMkLst>
        </pc:spChg>
        <pc:spChg chg="add mod">
          <ac:chgData name="Pongratz Jannik (LIS)" userId="fed1155a-7b36-4511-90f6-0a569f3ab025" providerId="ADAL" clId="{4717CE7F-96A7-4563-BCA5-D5CB299B58C7}" dt="2026-01-20T07:46:57.607" v="411" actId="20577"/>
          <ac:spMkLst>
            <pc:docMk/>
            <pc:sldMk cId="2814489512" sldId="412"/>
            <ac:spMk id="9" creationId="{E2520939-601E-EABC-3FBF-9980C4E59F16}"/>
          </ac:spMkLst>
        </pc:spChg>
        <pc:picChg chg="del mod">
          <ac:chgData name="Pongratz Jannik (LIS)" userId="fed1155a-7b36-4511-90f6-0a569f3ab025" providerId="ADAL" clId="{4717CE7F-96A7-4563-BCA5-D5CB299B58C7}" dt="2026-01-20T08:44:16.641" v="762" actId="478"/>
          <ac:picMkLst>
            <pc:docMk/>
            <pc:sldMk cId="2814489512" sldId="412"/>
            <ac:picMk id="8" creationId="{A7091466-A028-74A7-F39B-AFF1C707B074}"/>
          </ac:picMkLst>
        </pc:picChg>
        <pc:picChg chg="add mod ord">
          <ac:chgData name="Pongratz Jannik (LIS)" userId="fed1155a-7b36-4511-90f6-0a569f3ab025" providerId="ADAL" clId="{4717CE7F-96A7-4563-BCA5-D5CB299B58C7}" dt="2026-01-20T08:44:33.921" v="771" actId="167"/>
          <ac:picMkLst>
            <pc:docMk/>
            <pc:sldMk cId="2814489512" sldId="412"/>
            <ac:picMk id="10" creationId="{069E99CD-DD6B-B162-8ECE-AC9D4621E69E}"/>
          </ac:picMkLst>
        </pc:picChg>
        <pc:picChg chg="add mod">
          <ac:chgData name="Pongratz Jannik (LIS)" userId="fed1155a-7b36-4511-90f6-0a569f3ab025" providerId="ADAL" clId="{4717CE7F-96A7-4563-BCA5-D5CB299B58C7}" dt="2026-01-20T07:46:55.656" v="408" actId="1076"/>
          <ac:picMkLst>
            <pc:docMk/>
            <pc:sldMk cId="2814489512" sldId="412"/>
            <ac:picMk id="11" creationId="{39961EE1-B2AE-14BB-C91F-4A6EB5B2520C}"/>
          </ac:picMkLst>
        </pc:picChg>
      </pc:sldChg>
      <pc:sldChg chg="addSp delSp modSp mod modAnim modNotesTx">
        <pc:chgData name="Pongratz Jannik (LIS)" userId="fed1155a-7b36-4511-90f6-0a569f3ab025" providerId="ADAL" clId="{4717CE7F-96A7-4563-BCA5-D5CB299B58C7}" dt="2026-01-20T10:00:01.421" v="903"/>
        <pc:sldMkLst>
          <pc:docMk/>
          <pc:sldMk cId="2104396686" sldId="413"/>
        </pc:sldMkLst>
        <pc:spChg chg="mod">
          <ac:chgData name="Pongratz Jannik (LIS)" userId="fed1155a-7b36-4511-90f6-0a569f3ab025" providerId="ADAL" clId="{4717CE7F-96A7-4563-BCA5-D5CB299B58C7}" dt="2026-01-20T07:21:54.529" v="259"/>
          <ac:spMkLst>
            <pc:docMk/>
            <pc:sldMk cId="2104396686" sldId="413"/>
            <ac:spMk id="4" creationId="{6D15934C-8AAD-272F-9374-CD673A7E6337}"/>
          </ac:spMkLst>
        </pc:spChg>
        <pc:spChg chg="mod">
          <ac:chgData name="Pongratz Jannik (LIS)" userId="fed1155a-7b36-4511-90f6-0a569f3ab025" providerId="ADAL" clId="{4717CE7F-96A7-4563-BCA5-D5CB299B58C7}" dt="2026-01-20T07:20:17.337" v="231"/>
          <ac:spMkLst>
            <pc:docMk/>
            <pc:sldMk cId="2104396686" sldId="413"/>
            <ac:spMk id="6" creationId="{A129185B-536E-8B40-BB67-71894D6AF466}"/>
          </ac:spMkLst>
        </pc:spChg>
        <pc:spChg chg="add">
          <ac:chgData name="Pongratz Jannik (LIS)" userId="fed1155a-7b36-4511-90f6-0a569f3ab025" providerId="ADAL" clId="{4717CE7F-96A7-4563-BCA5-D5CB299B58C7}" dt="2026-01-20T07:20:22.922" v="232"/>
          <ac:spMkLst>
            <pc:docMk/>
            <pc:sldMk cId="2104396686" sldId="413"/>
            <ac:spMk id="7" creationId="{57AB9E75-72E3-A1EB-58EB-896C11958515}"/>
          </ac:spMkLst>
        </pc:spChg>
        <pc:picChg chg="add del mod">
          <ac:chgData name="Pongratz Jannik (LIS)" userId="fed1155a-7b36-4511-90f6-0a569f3ab025" providerId="ADAL" clId="{4717CE7F-96A7-4563-BCA5-D5CB299B58C7}" dt="2026-01-20T08:16:46.606" v="728" actId="478"/>
          <ac:picMkLst>
            <pc:docMk/>
            <pc:sldMk cId="2104396686" sldId="413"/>
            <ac:picMk id="8" creationId="{722DC2A6-4996-F7F9-C271-910DE4CD5174}"/>
          </ac:picMkLst>
        </pc:picChg>
        <pc:picChg chg="del mod">
          <ac:chgData name="Pongratz Jannik (LIS)" userId="fed1155a-7b36-4511-90f6-0a569f3ab025" providerId="ADAL" clId="{4717CE7F-96A7-4563-BCA5-D5CB299B58C7}" dt="2026-01-20T07:22:39.377" v="262" actId="478"/>
          <ac:picMkLst>
            <pc:docMk/>
            <pc:sldMk cId="2104396686" sldId="413"/>
            <ac:picMk id="10" creationId="{D50AC6A7-F563-B5BF-4E10-B0813A9CA75E}"/>
          </ac:picMkLst>
        </pc:picChg>
        <pc:picChg chg="add mod">
          <ac:chgData name="Pongratz Jannik (LIS)" userId="fed1155a-7b36-4511-90f6-0a569f3ab025" providerId="ADAL" clId="{4717CE7F-96A7-4563-BCA5-D5CB299B58C7}" dt="2026-01-20T08:17:05.174" v="737" actId="1076"/>
          <ac:picMkLst>
            <pc:docMk/>
            <pc:sldMk cId="2104396686" sldId="413"/>
            <ac:picMk id="1026" creationId="{12F1C1D4-1534-0B60-C0FA-CD8F49EE1132}"/>
          </ac:picMkLst>
        </pc:picChg>
      </pc:sldChg>
      <pc:sldChg chg="delSp modSp mod">
        <pc:chgData name="Pongratz Jannik (LIS)" userId="fed1155a-7b36-4511-90f6-0a569f3ab025" providerId="ADAL" clId="{4717CE7F-96A7-4563-BCA5-D5CB299B58C7}" dt="2026-01-20T10:08:08.043" v="936" actId="1038"/>
        <pc:sldMkLst>
          <pc:docMk/>
          <pc:sldMk cId="1160952408" sldId="434"/>
        </pc:sldMkLst>
        <pc:spChg chg="mod">
          <ac:chgData name="Pongratz Jannik (LIS)" userId="fed1155a-7b36-4511-90f6-0a569f3ab025" providerId="ADAL" clId="{4717CE7F-96A7-4563-BCA5-D5CB299B58C7}" dt="2026-01-20T10:08:08.043" v="936" actId="1038"/>
          <ac:spMkLst>
            <pc:docMk/>
            <pc:sldMk cId="1160952408" sldId="434"/>
            <ac:spMk id="3" creationId="{27DC475B-A59E-B9D5-ABE0-D6FCED613221}"/>
          </ac:spMkLst>
        </pc:spChg>
        <pc:spChg chg="del mod">
          <ac:chgData name="Pongratz Jannik (LIS)" userId="fed1155a-7b36-4511-90f6-0a569f3ab025" providerId="ADAL" clId="{4717CE7F-96A7-4563-BCA5-D5CB299B58C7}" dt="2026-01-20T10:06:54.579" v="921" actId="478"/>
          <ac:spMkLst>
            <pc:docMk/>
            <pc:sldMk cId="1160952408" sldId="434"/>
            <ac:spMk id="9" creationId="{C018DF34-9235-BD10-DD79-F14FA1873D6B}"/>
          </ac:spMkLst>
        </pc:spChg>
        <pc:picChg chg="mod">
          <ac:chgData name="Pongratz Jannik (LIS)" userId="fed1155a-7b36-4511-90f6-0a569f3ab025" providerId="ADAL" clId="{4717CE7F-96A7-4563-BCA5-D5CB299B58C7}" dt="2026-01-20T10:06:49.090" v="919" actId="14826"/>
          <ac:picMkLst>
            <pc:docMk/>
            <pc:sldMk cId="1160952408" sldId="434"/>
            <ac:picMk id="6" creationId="{A35E3597-86DC-55FA-EF14-2A35AB197FB6}"/>
          </ac:picMkLst>
        </pc:picChg>
        <pc:picChg chg="mod">
          <ac:chgData name="Pongratz Jannik (LIS)" userId="fed1155a-7b36-4511-90f6-0a569f3ab025" providerId="ADAL" clId="{4717CE7F-96A7-4563-BCA5-D5CB299B58C7}" dt="2026-01-20T10:08:08.043" v="936" actId="1038"/>
          <ac:picMkLst>
            <pc:docMk/>
            <pc:sldMk cId="1160952408" sldId="434"/>
            <ac:picMk id="7" creationId="{8D2DA3DE-8BDF-2372-BD29-E580CF7CA2AB}"/>
          </ac:picMkLst>
        </pc:picChg>
      </pc:sldChg>
      <pc:sldChg chg="addSp delSp modSp mod modNotesTx">
        <pc:chgData name="Pongratz Jannik (LIS)" userId="fed1155a-7b36-4511-90f6-0a569f3ab025" providerId="ADAL" clId="{4717CE7F-96A7-4563-BCA5-D5CB299B58C7}" dt="2026-01-20T07:30:58.287" v="300" actId="20577"/>
        <pc:sldMkLst>
          <pc:docMk/>
          <pc:sldMk cId="2995117579" sldId="436"/>
        </pc:sldMkLst>
        <pc:spChg chg="mod">
          <ac:chgData name="Pongratz Jannik (LIS)" userId="fed1155a-7b36-4511-90f6-0a569f3ab025" providerId="ADAL" clId="{4717CE7F-96A7-4563-BCA5-D5CB299B58C7}" dt="2026-01-20T07:29:14.099" v="276" actId="14100"/>
          <ac:spMkLst>
            <pc:docMk/>
            <pc:sldMk cId="2995117579" sldId="436"/>
            <ac:spMk id="4" creationId="{AB375617-72CC-B1FA-AA6F-E449415E3DC9}"/>
          </ac:spMkLst>
        </pc:spChg>
        <pc:spChg chg="mod">
          <ac:chgData name="Pongratz Jannik (LIS)" userId="fed1155a-7b36-4511-90f6-0a569f3ab025" providerId="ADAL" clId="{4717CE7F-96A7-4563-BCA5-D5CB299B58C7}" dt="2026-01-20T07:28:49.998" v="271"/>
          <ac:spMkLst>
            <pc:docMk/>
            <pc:sldMk cId="2995117579" sldId="436"/>
            <ac:spMk id="5" creationId="{C8E5BBF2-5337-207D-82A0-514B97E1B694}"/>
          </ac:spMkLst>
        </pc:spChg>
        <pc:spChg chg="mod">
          <ac:chgData name="Pongratz Jannik (LIS)" userId="fed1155a-7b36-4511-90f6-0a569f3ab025" providerId="ADAL" clId="{4717CE7F-96A7-4563-BCA5-D5CB299B58C7}" dt="2026-01-20T07:28:44" v="270"/>
          <ac:spMkLst>
            <pc:docMk/>
            <pc:sldMk cId="2995117579" sldId="436"/>
            <ac:spMk id="6" creationId="{8F649451-F4A2-4F9A-9ECF-2E9E9BB4276E}"/>
          </ac:spMkLst>
        </pc:spChg>
        <pc:picChg chg="add mod modCrop">
          <ac:chgData name="Pongratz Jannik (LIS)" userId="fed1155a-7b36-4511-90f6-0a569f3ab025" providerId="ADAL" clId="{4717CE7F-96A7-4563-BCA5-D5CB299B58C7}" dt="2026-01-20T07:30:28.243" v="297" actId="1036"/>
          <ac:picMkLst>
            <pc:docMk/>
            <pc:sldMk cId="2995117579" sldId="436"/>
            <ac:picMk id="8" creationId="{DA303FB6-4043-E448-F58C-D0508D8EBF81}"/>
          </ac:picMkLst>
        </pc:picChg>
        <pc:picChg chg="del">
          <ac:chgData name="Pongratz Jannik (LIS)" userId="fed1155a-7b36-4511-90f6-0a569f3ab025" providerId="ADAL" clId="{4717CE7F-96A7-4563-BCA5-D5CB299B58C7}" dt="2026-01-20T07:29:07.879" v="273" actId="478"/>
          <ac:picMkLst>
            <pc:docMk/>
            <pc:sldMk cId="2995117579" sldId="436"/>
            <ac:picMk id="1028" creationId="{AF350A8F-0F88-3C0F-49FF-23C243A0399F}"/>
          </ac:picMkLst>
        </pc:picChg>
        <pc:picChg chg="del">
          <ac:chgData name="Pongratz Jannik (LIS)" userId="fed1155a-7b36-4511-90f6-0a569f3ab025" providerId="ADAL" clId="{4717CE7F-96A7-4563-BCA5-D5CB299B58C7}" dt="2026-01-20T07:29:08.478" v="274" actId="478"/>
          <ac:picMkLst>
            <pc:docMk/>
            <pc:sldMk cId="2995117579" sldId="436"/>
            <ac:picMk id="1038" creationId="{0F26DDC2-C8D0-D569-E2DC-C5B579D1DFD3}"/>
          </ac:picMkLst>
        </pc:picChg>
      </pc:sldChg>
      <pc:sldChg chg="del modNotesTx">
        <pc:chgData name="Pongratz Jannik (LIS)" userId="fed1155a-7b36-4511-90f6-0a569f3ab025" providerId="ADAL" clId="{4717CE7F-96A7-4563-BCA5-D5CB299B58C7}" dt="2026-01-20T07:38:34.377" v="302" actId="47"/>
        <pc:sldMkLst>
          <pc:docMk/>
          <pc:sldMk cId="3224579756" sldId="437"/>
        </pc:sldMkLst>
      </pc:sldChg>
      <pc:sldChg chg="del modNotesTx">
        <pc:chgData name="Pongratz Jannik (LIS)" userId="fed1155a-7b36-4511-90f6-0a569f3ab025" providerId="ADAL" clId="{4717CE7F-96A7-4563-BCA5-D5CB299B58C7}" dt="2026-01-20T07:38:33.345" v="301" actId="47"/>
        <pc:sldMkLst>
          <pc:docMk/>
          <pc:sldMk cId="2913853598" sldId="438"/>
        </pc:sldMkLst>
      </pc:sldChg>
      <pc:sldChg chg="addSp modSp new mod ord modAnim">
        <pc:chgData name="Pongratz Jannik (LIS)" userId="fed1155a-7b36-4511-90f6-0a569f3ab025" providerId="ADAL" clId="{4717CE7F-96A7-4563-BCA5-D5CB299B58C7}" dt="2026-01-20T09:59:56.223" v="902"/>
        <pc:sldMkLst>
          <pc:docMk/>
          <pc:sldMk cId="3177928033" sldId="439"/>
        </pc:sldMkLst>
        <pc:spChg chg="mod">
          <ac:chgData name="Pongratz Jannik (LIS)" userId="fed1155a-7b36-4511-90f6-0a569f3ab025" providerId="ADAL" clId="{4717CE7F-96A7-4563-BCA5-D5CB299B58C7}" dt="2026-01-20T07:19:23.818" v="220" actId="255"/>
          <ac:spMkLst>
            <pc:docMk/>
            <pc:sldMk cId="3177928033" sldId="439"/>
            <ac:spMk id="4" creationId="{D1657BD8-1E2C-FA3C-A14B-212E7CB10C4C}"/>
          </ac:spMkLst>
        </pc:spChg>
        <pc:spChg chg="mod">
          <ac:chgData name="Pongratz Jannik (LIS)" userId="fed1155a-7b36-4511-90f6-0a569f3ab025" providerId="ADAL" clId="{4717CE7F-96A7-4563-BCA5-D5CB299B58C7}" dt="2026-01-20T07:20:00.685" v="228" actId="20577"/>
          <ac:spMkLst>
            <pc:docMk/>
            <pc:sldMk cId="3177928033" sldId="439"/>
            <ac:spMk id="5" creationId="{286AD1AB-66EA-2942-15B5-B6259388748F}"/>
          </ac:spMkLst>
        </pc:spChg>
        <pc:spChg chg="mod">
          <ac:chgData name="Pongratz Jannik (LIS)" userId="fed1155a-7b36-4511-90f6-0a569f3ab025" providerId="ADAL" clId="{4717CE7F-96A7-4563-BCA5-D5CB299B58C7}" dt="2026-01-20T07:17:57.201" v="195"/>
          <ac:spMkLst>
            <pc:docMk/>
            <pc:sldMk cId="3177928033" sldId="439"/>
            <ac:spMk id="7" creationId="{03DA5435-4BB0-109B-A290-8EE258C30B7A}"/>
          </ac:spMkLst>
        </pc:spChg>
        <pc:spChg chg="add">
          <ac:chgData name="Pongratz Jannik (LIS)" userId="fed1155a-7b36-4511-90f6-0a569f3ab025" providerId="ADAL" clId="{4717CE7F-96A7-4563-BCA5-D5CB299B58C7}" dt="2026-01-20T07:18:12.909" v="199"/>
          <ac:spMkLst>
            <pc:docMk/>
            <pc:sldMk cId="3177928033" sldId="439"/>
            <ac:spMk id="8" creationId="{B2BBEA58-0B6F-20DD-0786-262D00D70E8B}"/>
          </ac:spMkLst>
        </pc:spChg>
        <pc:spChg chg="add">
          <ac:chgData name="Pongratz Jannik (LIS)" userId="fed1155a-7b36-4511-90f6-0a569f3ab025" providerId="ADAL" clId="{4717CE7F-96A7-4563-BCA5-D5CB299B58C7}" dt="2026-01-20T07:19:43.530" v="222"/>
          <ac:spMkLst>
            <pc:docMk/>
            <pc:sldMk cId="3177928033" sldId="439"/>
            <ac:spMk id="9" creationId="{4B525BD2-4BD3-A397-29E3-4E13F92CAE7C}"/>
          </ac:spMkLst>
        </pc:spChg>
        <pc:spChg chg="add mod">
          <ac:chgData name="Pongratz Jannik (LIS)" userId="fed1155a-7b36-4511-90f6-0a569f3ab025" providerId="ADAL" clId="{4717CE7F-96A7-4563-BCA5-D5CB299B58C7}" dt="2026-01-20T07:19:52.606" v="224"/>
          <ac:spMkLst>
            <pc:docMk/>
            <pc:sldMk cId="3177928033" sldId="439"/>
            <ac:spMk id="10" creationId="{1F007326-FB85-975D-8FEB-EB4D945F3C7D}"/>
          </ac:spMkLst>
        </pc:spChg>
      </pc:sldChg>
      <pc:sldChg chg="delSp modSp new del mod">
        <pc:chgData name="Pongratz Jannik (LIS)" userId="fed1155a-7b36-4511-90f6-0a569f3ab025" providerId="ADAL" clId="{4717CE7F-96A7-4563-BCA5-D5CB299B58C7}" dt="2026-01-20T07:23:26.670" v="269" actId="47"/>
        <pc:sldMkLst>
          <pc:docMk/>
          <pc:sldMk cId="1539267809" sldId="440"/>
        </pc:sldMkLst>
        <pc:spChg chg="del mod">
          <ac:chgData name="Pongratz Jannik (LIS)" userId="fed1155a-7b36-4511-90f6-0a569f3ab025" providerId="ADAL" clId="{4717CE7F-96A7-4563-BCA5-D5CB299B58C7}" dt="2026-01-20T07:23:06.358" v="266" actId="21"/>
          <ac:spMkLst>
            <pc:docMk/>
            <pc:sldMk cId="1539267809" sldId="440"/>
            <ac:spMk id="7" creationId="{62E98C14-DA76-B601-8FC0-6684FEAAE32B}"/>
          </ac:spMkLst>
        </pc:spChg>
      </pc:sldChg>
      <pc:sldChg chg="addSp delSp modSp new mod modNotesTx">
        <pc:chgData name="Pongratz Jannik (LIS)" userId="fed1155a-7b36-4511-90f6-0a569f3ab025" providerId="ADAL" clId="{4717CE7F-96A7-4563-BCA5-D5CB299B58C7}" dt="2026-01-20T09:47:19.093" v="887" actId="20577"/>
        <pc:sldMkLst>
          <pc:docMk/>
          <pc:sldMk cId="3598320524" sldId="440"/>
        </pc:sldMkLst>
        <pc:spChg chg="del">
          <ac:chgData name="Pongratz Jannik (LIS)" userId="fed1155a-7b36-4511-90f6-0a569f3ab025" providerId="ADAL" clId="{4717CE7F-96A7-4563-BCA5-D5CB299B58C7}" dt="2026-01-20T07:50:11.585" v="473"/>
          <ac:spMkLst>
            <pc:docMk/>
            <pc:sldMk cId="3598320524" sldId="440"/>
            <ac:spMk id="2" creationId="{894CDD1F-7624-6BCB-99F6-3CBCC53C9148}"/>
          </ac:spMkLst>
        </pc:spChg>
        <pc:spChg chg="del">
          <ac:chgData name="Pongratz Jannik (LIS)" userId="fed1155a-7b36-4511-90f6-0a569f3ab025" providerId="ADAL" clId="{4717CE7F-96A7-4563-BCA5-D5CB299B58C7}" dt="2026-01-20T07:39:35.021" v="306"/>
          <ac:spMkLst>
            <pc:docMk/>
            <pc:sldMk cId="3598320524" sldId="440"/>
            <ac:spMk id="5" creationId="{C3D87D14-685E-93C4-D2E9-313FC044C3A7}"/>
          </ac:spMkLst>
        </pc:spChg>
        <pc:spChg chg="mod">
          <ac:chgData name="Pongratz Jannik (LIS)" userId="fed1155a-7b36-4511-90f6-0a569f3ab025" providerId="ADAL" clId="{4717CE7F-96A7-4563-BCA5-D5CB299B58C7}" dt="2026-01-20T07:39:30.440" v="305"/>
          <ac:spMkLst>
            <pc:docMk/>
            <pc:sldMk cId="3598320524" sldId="440"/>
            <ac:spMk id="6" creationId="{E3E2ADD4-CE7F-3F20-FE5E-C945856FA73A}"/>
          </ac:spMkLst>
        </pc:spChg>
        <pc:spChg chg="mod">
          <ac:chgData name="Pongratz Jannik (LIS)" userId="fed1155a-7b36-4511-90f6-0a569f3ab025" providerId="ADAL" clId="{4717CE7F-96A7-4563-BCA5-D5CB299B58C7}" dt="2026-01-20T07:39:25.993" v="304"/>
          <ac:spMkLst>
            <pc:docMk/>
            <pc:sldMk cId="3598320524" sldId="440"/>
            <ac:spMk id="7" creationId="{3ACBA2C5-2844-211F-B4A2-786DD5CDAA42}"/>
          </ac:spMkLst>
        </pc:spChg>
        <pc:spChg chg="add del mod">
          <ac:chgData name="Pongratz Jannik (LIS)" userId="fed1155a-7b36-4511-90f6-0a569f3ab025" providerId="ADAL" clId="{4717CE7F-96A7-4563-BCA5-D5CB299B58C7}" dt="2026-01-20T07:41:00.601" v="333" actId="478"/>
          <ac:spMkLst>
            <pc:docMk/>
            <pc:sldMk cId="3598320524" sldId="440"/>
            <ac:spMk id="8" creationId="{5AB63CD7-6B3D-60D4-2265-F806497D86ED}"/>
          </ac:spMkLst>
        </pc:spChg>
        <pc:spChg chg="add del mod">
          <ac:chgData name="Pongratz Jannik (LIS)" userId="fed1155a-7b36-4511-90f6-0a569f3ab025" providerId="ADAL" clId="{4717CE7F-96A7-4563-BCA5-D5CB299B58C7}" dt="2026-01-20T07:41:04.117" v="336" actId="478"/>
          <ac:spMkLst>
            <pc:docMk/>
            <pc:sldMk cId="3598320524" sldId="440"/>
            <ac:spMk id="9" creationId="{7C989E65-8611-5672-0679-3A55F36D346B}"/>
          </ac:spMkLst>
        </pc:spChg>
        <pc:spChg chg="add mod">
          <ac:chgData name="Pongratz Jannik (LIS)" userId="fed1155a-7b36-4511-90f6-0a569f3ab025" providerId="ADAL" clId="{4717CE7F-96A7-4563-BCA5-D5CB299B58C7}" dt="2026-01-20T07:41:41.209" v="354" actId="14100"/>
          <ac:spMkLst>
            <pc:docMk/>
            <pc:sldMk cId="3598320524" sldId="440"/>
            <ac:spMk id="10" creationId="{3C45706E-212A-47F8-E9C1-7DEB106CB5AA}"/>
          </ac:spMkLst>
        </pc:spChg>
        <pc:spChg chg="add">
          <ac:chgData name="Pongratz Jannik (LIS)" userId="fed1155a-7b36-4511-90f6-0a569f3ab025" providerId="ADAL" clId="{4717CE7F-96A7-4563-BCA5-D5CB299B58C7}" dt="2026-01-20T07:41:13.537" v="339"/>
          <ac:spMkLst>
            <pc:docMk/>
            <pc:sldMk cId="3598320524" sldId="440"/>
            <ac:spMk id="11" creationId="{A0176600-0BF2-F96D-4D0A-D1D4CCFE1C64}"/>
          </ac:spMkLst>
        </pc:spChg>
        <pc:picChg chg="add mod">
          <ac:chgData name="Pongratz Jannik (LIS)" userId="fed1155a-7b36-4511-90f6-0a569f3ab025" providerId="ADAL" clId="{4717CE7F-96A7-4563-BCA5-D5CB299B58C7}" dt="2026-01-20T07:50:11.585" v="473"/>
          <ac:picMkLst>
            <pc:docMk/>
            <pc:sldMk cId="3598320524" sldId="440"/>
            <ac:picMk id="13" creationId="{3D1CA509-AE3F-5AC4-2D5A-740E0752655A}"/>
          </ac:picMkLst>
        </pc:picChg>
      </pc:sldChg>
      <pc:sldChg chg="addSp modSp new mod modAnim">
        <pc:chgData name="Pongratz Jannik (LIS)" userId="fed1155a-7b36-4511-90f6-0a569f3ab025" providerId="ADAL" clId="{4717CE7F-96A7-4563-BCA5-D5CB299B58C7}" dt="2026-01-20T10:00:29.193" v="908"/>
        <pc:sldMkLst>
          <pc:docMk/>
          <pc:sldMk cId="1125038711" sldId="441"/>
        </pc:sldMkLst>
        <pc:spChg chg="mod">
          <ac:chgData name="Pongratz Jannik (LIS)" userId="fed1155a-7b36-4511-90f6-0a569f3ab025" providerId="ADAL" clId="{4717CE7F-96A7-4563-BCA5-D5CB299B58C7}" dt="2026-01-20T07:43:19.595" v="374" actId="12"/>
          <ac:spMkLst>
            <pc:docMk/>
            <pc:sldMk cId="1125038711" sldId="441"/>
            <ac:spMk id="4" creationId="{5CB9FF40-A7C6-FA1F-2BB4-11B2F6AC12E6}"/>
          </ac:spMkLst>
        </pc:spChg>
        <pc:spChg chg="mod">
          <ac:chgData name="Pongratz Jannik (LIS)" userId="fed1155a-7b36-4511-90f6-0a569f3ab025" providerId="ADAL" clId="{4717CE7F-96A7-4563-BCA5-D5CB299B58C7}" dt="2026-01-20T07:44:55.129" v="386" actId="12"/>
          <ac:spMkLst>
            <pc:docMk/>
            <pc:sldMk cId="1125038711" sldId="441"/>
            <ac:spMk id="5" creationId="{4C672FA8-4D81-A3A0-6258-7DD774163D3A}"/>
          </ac:spMkLst>
        </pc:spChg>
        <pc:spChg chg="mod">
          <ac:chgData name="Pongratz Jannik (LIS)" userId="fed1155a-7b36-4511-90f6-0a569f3ab025" providerId="ADAL" clId="{4717CE7F-96A7-4563-BCA5-D5CB299B58C7}" dt="2026-01-20T07:45:19.318" v="396" actId="12"/>
          <ac:spMkLst>
            <pc:docMk/>
            <pc:sldMk cId="1125038711" sldId="441"/>
            <ac:spMk id="6" creationId="{DFB64344-BD9B-9651-71C0-AE376280F77F}"/>
          </ac:spMkLst>
        </pc:spChg>
        <pc:spChg chg="mod">
          <ac:chgData name="Pongratz Jannik (LIS)" userId="fed1155a-7b36-4511-90f6-0a569f3ab025" providerId="ADAL" clId="{4717CE7F-96A7-4563-BCA5-D5CB299B58C7}" dt="2026-01-20T07:42:30.089" v="356"/>
          <ac:spMkLst>
            <pc:docMk/>
            <pc:sldMk cId="1125038711" sldId="441"/>
            <ac:spMk id="8" creationId="{755630FF-9AFD-9CFF-CB82-DB0B3A6DD77A}"/>
          </ac:spMkLst>
        </pc:spChg>
        <pc:spChg chg="add">
          <ac:chgData name="Pongratz Jannik (LIS)" userId="fed1155a-7b36-4511-90f6-0a569f3ab025" providerId="ADAL" clId="{4717CE7F-96A7-4563-BCA5-D5CB299B58C7}" dt="2026-01-20T07:45:01.360" v="389"/>
          <ac:spMkLst>
            <pc:docMk/>
            <pc:sldMk cId="1125038711" sldId="441"/>
            <ac:spMk id="9" creationId="{24E355DF-768B-C1C0-4846-FA3589880278}"/>
          </ac:spMkLst>
        </pc:spChg>
        <pc:spChg chg="add mod">
          <ac:chgData name="Pongratz Jannik (LIS)" userId="fed1155a-7b36-4511-90f6-0a569f3ab025" providerId="ADAL" clId="{4717CE7F-96A7-4563-BCA5-D5CB299B58C7}" dt="2026-01-20T07:46:24.810" v="405" actId="1076"/>
          <ac:spMkLst>
            <pc:docMk/>
            <pc:sldMk cId="1125038711" sldId="441"/>
            <ac:spMk id="10" creationId="{B354A75A-46AF-3BFA-FBE7-EC921BA7F69E}"/>
          </ac:spMkLst>
        </pc:spChg>
        <pc:picChg chg="add mod">
          <ac:chgData name="Pongratz Jannik (LIS)" userId="fed1155a-7b36-4511-90f6-0a569f3ab025" providerId="ADAL" clId="{4717CE7F-96A7-4563-BCA5-D5CB299B58C7}" dt="2026-01-20T07:46:21.878" v="404" actId="1076"/>
          <ac:picMkLst>
            <pc:docMk/>
            <pc:sldMk cId="1125038711" sldId="441"/>
            <ac:picMk id="11" creationId="{4B1262E3-3839-9C24-7E0B-754BB68DF877}"/>
          </ac:picMkLst>
        </pc:picChg>
      </pc:sldChg>
      <pc:sldChg chg="addSp delSp modSp new mod">
        <pc:chgData name="Pongratz Jannik (LIS)" userId="fed1155a-7b36-4511-90f6-0a569f3ab025" providerId="ADAL" clId="{4717CE7F-96A7-4563-BCA5-D5CB299B58C7}" dt="2026-01-20T07:58:28.909" v="507" actId="732"/>
        <pc:sldMkLst>
          <pc:docMk/>
          <pc:sldMk cId="3596320031" sldId="442"/>
        </pc:sldMkLst>
        <pc:spChg chg="add del">
          <ac:chgData name="Pongratz Jannik (LIS)" userId="fed1155a-7b36-4511-90f6-0a569f3ab025" providerId="ADAL" clId="{4717CE7F-96A7-4563-BCA5-D5CB299B58C7}" dt="2026-01-20T07:53:52.916" v="475" actId="478"/>
          <ac:spMkLst>
            <pc:docMk/>
            <pc:sldMk cId="3596320031" sldId="442"/>
            <ac:spMk id="2" creationId="{B837B885-2548-0D82-B187-0C429D237DA8}"/>
          </ac:spMkLst>
        </pc:spChg>
        <pc:spChg chg="del">
          <ac:chgData name="Pongratz Jannik (LIS)" userId="fed1155a-7b36-4511-90f6-0a569f3ab025" providerId="ADAL" clId="{4717CE7F-96A7-4563-BCA5-D5CB299B58C7}" dt="2026-01-20T07:53:52.240" v="474" actId="478"/>
          <ac:spMkLst>
            <pc:docMk/>
            <pc:sldMk cId="3596320031" sldId="442"/>
            <ac:spMk id="5" creationId="{CD7ED027-95EF-9BA4-3B54-6FD458EA7EB2}"/>
          </ac:spMkLst>
        </pc:spChg>
        <pc:spChg chg="mod">
          <ac:chgData name="Pongratz Jannik (LIS)" userId="fed1155a-7b36-4511-90f6-0a569f3ab025" providerId="ADAL" clId="{4717CE7F-96A7-4563-BCA5-D5CB299B58C7}" dt="2026-01-20T07:47:40.128" v="470" actId="20577"/>
          <ac:spMkLst>
            <pc:docMk/>
            <pc:sldMk cId="3596320031" sldId="442"/>
            <ac:spMk id="6" creationId="{3374C0DF-D4BE-9BB7-9B62-B255779B034D}"/>
          </ac:spMkLst>
        </pc:spChg>
        <pc:spChg chg="mod">
          <ac:chgData name="Pongratz Jannik (LIS)" userId="fed1155a-7b36-4511-90f6-0a569f3ab025" providerId="ADAL" clId="{4717CE7F-96A7-4563-BCA5-D5CB299B58C7}" dt="2026-01-20T07:47:35.343" v="449" actId="20577"/>
          <ac:spMkLst>
            <pc:docMk/>
            <pc:sldMk cId="3596320031" sldId="442"/>
            <ac:spMk id="7" creationId="{76928575-384B-04DC-3440-C5DD3996088A}"/>
          </ac:spMkLst>
        </pc:spChg>
        <pc:picChg chg="add mod">
          <ac:chgData name="Pongratz Jannik (LIS)" userId="fed1155a-7b36-4511-90f6-0a569f3ab025" providerId="ADAL" clId="{4717CE7F-96A7-4563-BCA5-D5CB299B58C7}" dt="2026-01-20T07:50:04.462" v="472"/>
          <ac:picMkLst>
            <pc:docMk/>
            <pc:sldMk cId="3596320031" sldId="442"/>
            <ac:picMk id="9" creationId="{73C6527A-40A5-C828-03EB-50AA1E940492}"/>
          </ac:picMkLst>
        </pc:picChg>
        <pc:picChg chg="add del mod modCrop">
          <ac:chgData name="Pongratz Jannik (LIS)" userId="fed1155a-7b36-4511-90f6-0a569f3ab025" providerId="ADAL" clId="{4717CE7F-96A7-4563-BCA5-D5CB299B58C7}" dt="2026-01-20T07:57:20.574" v="492" actId="478"/>
          <ac:picMkLst>
            <pc:docMk/>
            <pc:sldMk cId="3596320031" sldId="442"/>
            <ac:picMk id="11" creationId="{F405E75F-FC11-9FE4-E517-A6B510BF2CAC}"/>
          </ac:picMkLst>
        </pc:picChg>
        <pc:picChg chg="add mod modCrop">
          <ac:chgData name="Pongratz Jannik (LIS)" userId="fed1155a-7b36-4511-90f6-0a569f3ab025" providerId="ADAL" clId="{4717CE7F-96A7-4563-BCA5-D5CB299B58C7}" dt="2026-01-20T07:58:28.909" v="507" actId="732"/>
          <ac:picMkLst>
            <pc:docMk/>
            <pc:sldMk cId="3596320031" sldId="442"/>
            <ac:picMk id="13" creationId="{338BCEB3-98EB-65DC-D698-4F2A06F328B5}"/>
          </ac:picMkLst>
        </pc:picChg>
      </pc:sldChg>
      <pc:sldChg chg="addSp delSp modSp new mod">
        <pc:chgData name="Pongratz Jannik (LIS)" userId="fed1155a-7b36-4511-90f6-0a569f3ab025" providerId="ADAL" clId="{4717CE7F-96A7-4563-BCA5-D5CB299B58C7}" dt="2026-01-20T08:28:39.966" v="739"/>
        <pc:sldMkLst>
          <pc:docMk/>
          <pc:sldMk cId="1933439496" sldId="443"/>
        </pc:sldMkLst>
        <pc:spChg chg="del">
          <ac:chgData name="Pongratz Jannik (LIS)" userId="fed1155a-7b36-4511-90f6-0a569f3ab025" providerId="ADAL" clId="{4717CE7F-96A7-4563-BCA5-D5CB299B58C7}" dt="2026-01-20T08:28:39.966" v="739"/>
          <ac:spMkLst>
            <pc:docMk/>
            <pc:sldMk cId="1933439496" sldId="443"/>
            <ac:spMk id="2" creationId="{8910653E-D916-017F-9514-AD3AA8577E57}"/>
          </ac:spMkLst>
        </pc:spChg>
        <pc:spChg chg="mod">
          <ac:chgData name="Pongratz Jannik (LIS)" userId="fed1155a-7b36-4511-90f6-0a569f3ab025" providerId="ADAL" clId="{4717CE7F-96A7-4563-BCA5-D5CB299B58C7}" dt="2026-01-20T08:14:10.563" v="727" actId="20577"/>
          <ac:spMkLst>
            <pc:docMk/>
            <pc:sldMk cId="1933439496" sldId="443"/>
            <ac:spMk id="5" creationId="{50AFD7DF-B111-0917-B815-C4981FBC6E50}"/>
          </ac:spMkLst>
        </pc:spChg>
        <pc:picChg chg="add mod">
          <ac:chgData name="Pongratz Jannik (LIS)" userId="fed1155a-7b36-4511-90f6-0a569f3ab025" providerId="ADAL" clId="{4717CE7F-96A7-4563-BCA5-D5CB299B58C7}" dt="2026-01-20T08:14:06.547" v="718"/>
          <ac:picMkLst>
            <pc:docMk/>
            <pc:sldMk cId="1933439496" sldId="443"/>
            <ac:picMk id="7" creationId="{40B202E9-F244-1F34-18AD-D004FCB923C2}"/>
          </ac:picMkLst>
        </pc:picChg>
        <pc:picChg chg="add mod">
          <ac:chgData name="Pongratz Jannik (LIS)" userId="fed1155a-7b36-4511-90f6-0a569f3ab025" providerId="ADAL" clId="{4717CE7F-96A7-4563-BCA5-D5CB299B58C7}" dt="2026-01-20T08:28:39.966" v="739"/>
          <ac:picMkLst>
            <pc:docMk/>
            <pc:sldMk cId="1933439496" sldId="443"/>
            <ac:picMk id="9" creationId="{0D485A16-D997-7C00-100C-C9CA8EB728D9}"/>
          </ac:picMkLst>
        </pc:picChg>
      </pc:sldChg>
      <pc:sldChg chg="addSp modSp new mod modAnim">
        <pc:chgData name="Pongratz Jannik (LIS)" userId="fed1155a-7b36-4511-90f6-0a569f3ab025" providerId="ADAL" clId="{4717CE7F-96A7-4563-BCA5-D5CB299B58C7}" dt="2026-01-20T10:00:39.159" v="910"/>
        <pc:sldMkLst>
          <pc:docMk/>
          <pc:sldMk cId="4024960925" sldId="444"/>
        </pc:sldMkLst>
        <pc:spChg chg="mod">
          <ac:chgData name="Pongratz Jannik (LIS)" userId="fed1155a-7b36-4511-90f6-0a569f3ab025" providerId="ADAL" clId="{4717CE7F-96A7-4563-BCA5-D5CB299B58C7}" dt="2026-01-20T09:48:42.764" v="891" actId="20577"/>
          <ac:spMkLst>
            <pc:docMk/>
            <pc:sldMk cId="4024960925" sldId="444"/>
            <ac:spMk id="4" creationId="{B167B8D0-2378-D5FB-A12C-1015FC79A9BB}"/>
          </ac:spMkLst>
        </pc:spChg>
        <pc:spChg chg="mod">
          <ac:chgData name="Pongratz Jannik (LIS)" userId="fed1155a-7b36-4511-90f6-0a569f3ab025" providerId="ADAL" clId="{4717CE7F-96A7-4563-BCA5-D5CB299B58C7}" dt="2026-01-20T09:49:18.924" v="893" actId="20577"/>
          <ac:spMkLst>
            <pc:docMk/>
            <pc:sldMk cId="4024960925" sldId="444"/>
            <ac:spMk id="5" creationId="{A67A8D40-6681-1FDC-1021-E110B3079031}"/>
          </ac:spMkLst>
        </pc:spChg>
        <pc:spChg chg="mod">
          <ac:chgData name="Pongratz Jannik (LIS)" userId="fed1155a-7b36-4511-90f6-0a569f3ab025" providerId="ADAL" clId="{4717CE7F-96A7-4563-BCA5-D5CB299B58C7}" dt="2026-01-20T08:06:17.724" v="645" actId="20577"/>
          <ac:spMkLst>
            <pc:docMk/>
            <pc:sldMk cId="4024960925" sldId="444"/>
            <ac:spMk id="6" creationId="{6A28E746-B587-1D04-7C4C-261B0E2C77A4}"/>
          </ac:spMkLst>
        </pc:spChg>
        <pc:spChg chg="mod">
          <ac:chgData name="Pongratz Jannik (LIS)" userId="fed1155a-7b36-4511-90f6-0a569f3ab025" providerId="ADAL" clId="{4717CE7F-96A7-4563-BCA5-D5CB299B58C7}" dt="2026-01-20T08:03:18.864" v="511" actId="14100"/>
          <ac:spMkLst>
            <pc:docMk/>
            <pc:sldMk cId="4024960925" sldId="444"/>
            <ac:spMk id="7" creationId="{A4A928D4-580E-D91F-8200-F9CDD63F13F6}"/>
          </ac:spMkLst>
        </pc:spChg>
        <pc:spChg chg="add">
          <ac:chgData name="Pongratz Jannik (LIS)" userId="fed1155a-7b36-4511-90f6-0a569f3ab025" providerId="ADAL" clId="{4717CE7F-96A7-4563-BCA5-D5CB299B58C7}" dt="2026-01-20T08:03:46.724" v="516"/>
          <ac:spMkLst>
            <pc:docMk/>
            <pc:sldMk cId="4024960925" sldId="444"/>
            <ac:spMk id="8" creationId="{0B782F4A-DFF8-6A88-0931-CFD5765E4C71}"/>
          </ac:spMkLst>
        </pc:spChg>
        <pc:spChg chg="add">
          <ac:chgData name="Pongratz Jannik (LIS)" userId="fed1155a-7b36-4511-90f6-0a569f3ab025" providerId="ADAL" clId="{4717CE7F-96A7-4563-BCA5-D5CB299B58C7}" dt="2026-01-20T08:04:38.535" v="535"/>
          <ac:spMkLst>
            <pc:docMk/>
            <pc:sldMk cId="4024960925" sldId="444"/>
            <ac:spMk id="9" creationId="{93AAE14B-27F2-000C-CF42-E9E55B494EE8}"/>
          </ac:spMkLst>
        </pc:spChg>
      </pc:sldChg>
      <pc:sldChg chg="modSp add mod modAnim">
        <pc:chgData name="Pongratz Jannik (LIS)" userId="fed1155a-7b36-4511-90f6-0a569f3ab025" providerId="ADAL" clId="{4717CE7F-96A7-4563-BCA5-D5CB299B58C7}" dt="2026-01-20T10:00:44.905" v="912"/>
        <pc:sldMkLst>
          <pc:docMk/>
          <pc:sldMk cId="4200414776" sldId="445"/>
        </pc:sldMkLst>
        <pc:spChg chg="mod">
          <ac:chgData name="Pongratz Jannik (LIS)" userId="fed1155a-7b36-4511-90f6-0a569f3ab025" providerId="ADAL" clId="{4717CE7F-96A7-4563-BCA5-D5CB299B58C7}" dt="2026-01-20T08:08:00.245" v="707" actId="12"/>
          <ac:spMkLst>
            <pc:docMk/>
            <pc:sldMk cId="4200414776" sldId="445"/>
            <ac:spMk id="4" creationId="{A89FCDB9-C07F-C28E-A691-51E1F9F2430D}"/>
          </ac:spMkLst>
        </pc:spChg>
        <pc:spChg chg="mod">
          <ac:chgData name="Pongratz Jannik (LIS)" userId="fed1155a-7b36-4511-90f6-0a569f3ab025" providerId="ADAL" clId="{4717CE7F-96A7-4563-BCA5-D5CB299B58C7}" dt="2026-01-20T08:11:54.858" v="717" actId="12"/>
          <ac:spMkLst>
            <pc:docMk/>
            <pc:sldMk cId="4200414776" sldId="445"/>
            <ac:spMk id="5" creationId="{13A12463-F7BF-DA87-7380-956B30811C52}"/>
          </ac:spMkLst>
        </pc:spChg>
        <pc:spChg chg="mod">
          <ac:chgData name="Pongratz Jannik (LIS)" userId="fed1155a-7b36-4511-90f6-0a569f3ab025" providerId="ADAL" clId="{4717CE7F-96A7-4563-BCA5-D5CB299B58C7}" dt="2026-01-20T08:06:21.623" v="650" actId="20577"/>
          <ac:spMkLst>
            <pc:docMk/>
            <pc:sldMk cId="4200414776" sldId="445"/>
            <ac:spMk id="6" creationId="{28A5A6E0-FFEF-27BD-7619-BA9E58B77E81}"/>
          </ac:spMkLst>
        </pc:spChg>
      </pc:sldChg>
      <pc:sldChg chg="addSp delSp modSp new mod modAnim modNotesTx">
        <pc:chgData name="Pongratz Jannik (LIS)" userId="fed1155a-7b36-4511-90f6-0a569f3ab025" providerId="ADAL" clId="{4717CE7F-96A7-4563-BCA5-D5CB299B58C7}" dt="2026-01-20T10:01:01.764" v="917"/>
        <pc:sldMkLst>
          <pc:docMk/>
          <pc:sldMk cId="1096892749" sldId="446"/>
        </pc:sldMkLst>
        <pc:spChg chg="del">
          <ac:chgData name="Pongratz Jannik (LIS)" userId="fed1155a-7b36-4511-90f6-0a569f3ab025" providerId="ADAL" clId="{4717CE7F-96A7-4563-BCA5-D5CB299B58C7}" dt="2026-01-20T08:47:33.414" v="786"/>
          <ac:spMkLst>
            <pc:docMk/>
            <pc:sldMk cId="1096892749" sldId="446"/>
            <ac:spMk id="2" creationId="{683E9268-0D42-2F82-0F44-F51A9E93BD24}"/>
          </ac:spMkLst>
        </pc:spChg>
        <pc:spChg chg="mod">
          <ac:chgData name="Pongratz Jannik (LIS)" userId="fed1155a-7b36-4511-90f6-0a569f3ab025" providerId="ADAL" clId="{4717CE7F-96A7-4563-BCA5-D5CB299B58C7}" dt="2026-01-20T09:49:31.028" v="894" actId="20577"/>
          <ac:spMkLst>
            <pc:docMk/>
            <pc:sldMk cId="1096892749" sldId="446"/>
            <ac:spMk id="5" creationId="{1235920C-4502-C47F-DBD0-9C0FC6C5F46E}"/>
          </ac:spMkLst>
        </pc:spChg>
        <pc:spChg chg="mod">
          <ac:chgData name="Pongratz Jannik (LIS)" userId="fed1155a-7b36-4511-90f6-0a569f3ab025" providerId="ADAL" clId="{4717CE7F-96A7-4563-BCA5-D5CB299B58C7}" dt="2026-01-20T08:45:46.723" v="777" actId="20577"/>
          <ac:spMkLst>
            <pc:docMk/>
            <pc:sldMk cId="1096892749" sldId="446"/>
            <ac:spMk id="7" creationId="{0FC33112-7F20-E02D-08D2-D49945EE7939}"/>
          </ac:spMkLst>
        </pc:spChg>
        <pc:spChg chg="add del mod">
          <ac:chgData name="Pongratz Jannik (LIS)" userId="fed1155a-7b36-4511-90f6-0a569f3ab025" providerId="ADAL" clId="{4717CE7F-96A7-4563-BCA5-D5CB299B58C7}" dt="2026-01-20T08:47:38.576" v="788" actId="478"/>
          <ac:spMkLst>
            <pc:docMk/>
            <pc:sldMk cId="1096892749" sldId="446"/>
            <ac:spMk id="8" creationId="{E5235660-5C75-C487-3EB1-5C820203FA92}"/>
          </ac:spMkLst>
        </pc:spChg>
        <pc:spChg chg="add mod">
          <ac:chgData name="Pongratz Jannik (LIS)" userId="fed1155a-7b36-4511-90f6-0a569f3ab025" providerId="ADAL" clId="{4717CE7F-96A7-4563-BCA5-D5CB299B58C7}" dt="2026-01-20T08:53:11.033" v="838" actId="1076"/>
          <ac:spMkLst>
            <pc:docMk/>
            <pc:sldMk cId="1096892749" sldId="446"/>
            <ac:spMk id="9" creationId="{82F07A1B-2DEF-065C-18B5-C8410880C83B}"/>
          </ac:spMkLst>
        </pc:spChg>
        <pc:picChg chg="add del mod">
          <ac:chgData name="Pongratz Jannik (LIS)" userId="fed1155a-7b36-4511-90f6-0a569f3ab025" providerId="ADAL" clId="{4717CE7F-96A7-4563-BCA5-D5CB299B58C7}" dt="2026-01-20T08:50:45.431" v="807" actId="478"/>
          <ac:picMkLst>
            <pc:docMk/>
            <pc:sldMk cId="1096892749" sldId="446"/>
            <ac:picMk id="11" creationId="{B7ED0DF0-11E2-8F44-04E2-CE42AECD2098}"/>
          </ac:picMkLst>
        </pc:picChg>
        <pc:picChg chg="add mod ord">
          <ac:chgData name="Pongratz Jannik (LIS)" userId="fed1155a-7b36-4511-90f6-0a569f3ab025" providerId="ADAL" clId="{4717CE7F-96A7-4563-BCA5-D5CB299B58C7}" dt="2026-01-20T08:52:16.075" v="820" actId="167"/>
          <ac:picMkLst>
            <pc:docMk/>
            <pc:sldMk cId="1096892749" sldId="446"/>
            <ac:picMk id="13" creationId="{3D11776A-B75A-0225-9BBF-2418F94F89C2}"/>
          </ac:picMkLst>
        </pc:picChg>
        <pc:picChg chg="add mod">
          <ac:chgData name="Pongratz Jannik (LIS)" userId="fed1155a-7b36-4511-90f6-0a569f3ab025" providerId="ADAL" clId="{4717CE7F-96A7-4563-BCA5-D5CB299B58C7}" dt="2026-01-20T08:53:08.494" v="837" actId="1076"/>
          <ac:picMkLst>
            <pc:docMk/>
            <pc:sldMk cId="1096892749" sldId="446"/>
            <ac:picMk id="15" creationId="{8C3BA6FE-BBC9-B730-96DF-5E82C61D7E7F}"/>
          </ac:picMkLst>
        </pc:picChg>
        <pc:picChg chg="add del mod">
          <ac:chgData name="Pongratz Jannik (LIS)" userId="fed1155a-7b36-4511-90f6-0a569f3ab025" providerId="ADAL" clId="{4717CE7F-96A7-4563-BCA5-D5CB299B58C7}" dt="2026-01-20T08:47:35.711" v="787" actId="478"/>
          <ac:picMkLst>
            <pc:docMk/>
            <pc:sldMk cId="1096892749" sldId="446"/>
            <ac:picMk id="2050" creationId="{7D982AC2-E83D-1A13-383F-4DD29652EC58}"/>
          </ac:picMkLst>
        </pc:picChg>
        <pc:picChg chg="add del mod">
          <ac:chgData name="Pongratz Jannik (LIS)" userId="fed1155a-7b36-4511-90f6-0a569f3ab025" providerId="ADAL" clId="{4717CE7F-96A7-4563-BCA5-D5CB299B58C7}" dt="2026-01-20T08:47:50.829" v="791" actId="478"/>
          <ac:picMkLst>
            <pc:docMk/>
            <pc:sldMk cId="1096892749" sldId="446"/>
            <ac:picMk id="2052" creationId="{AA9D19CB-083D-6119-A48A-01293EB1142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997DDBC-9193-4053-A2D3-F982DDEEAB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682307" y="373226"/>
            <a:ext cx="5783807" cy="356437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endParaRPr lang="de-DE" sz="10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2C1F9E-CDAD-4318-8559-B99E8CF3D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867331" y="373226"/>
            <a:ext cx="2655788" cy="356437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300"/>
            </a:lvl1pPr>
          </a:lstStyle>
          <a:p>
            <a:fld id="{151243EA-1ABE-4361-B9C2-E467DE0317D4}" type="datetimeFigureOut">
              <a:rPr lang="de-DE" sz="1000" b="1" smtClean="0"/>
              <a:t>20.01.2026</a:t>
            </a:fld>
            <a:endParaRPr lang="de-DE" sz="1000" b="1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BF2B34-D609-4F5C-8431-2DDD748938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682307" y="6402394"/>
            <a:ext cx="5783807" cy="35643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300"/>
            </a:lvl1pPr>
          </a:lstStyle>
          <a:p>
            <a:endParaRPr lang="de-DE" sz="10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0D7916-0D50-498A-827B-5A938367DE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867331" y="6402394"/>
            <a:ext cx="2655788" cy="35643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300"/>
            </a:lvl1pPr>
          </a:lstStyle>
          <a:p>
            <a:fld id="{8E9658FD-BD53-4C24-8429-C4C9F2673EAF}" type="slidenum">
              <a:rPr lang="de-DE" sz="1000" b="1" smtClean="0"/>
              <a:t>‹#›</a:t>
            </a:fld>
            <a:endParaRPr lang="de-DE" sz="1000" b="1"/>
          </a:p>
        </p:txBody>
      </p:sp>
    </p:spTree>
    <p:extLst>
      <p:ext uri="{BB962C8B-B14F-4D97-AF65-F5344CB8AC3E}">
        <p14:creationId xmlns:p14="http://schemas.microsoft.com/office/powerpoint/2010/main" val="2318995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50863" y="887288"/>
            <a:ext cx="3997286" cy="2700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548150" y="887288"/>
            <a:ext cx="1224000" cy="270000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000" b="1"/>
            </a:lvl1pPr>
          </a:lstStyle>
          <a:p>
            <a:fld id="{B2E4F3B3-AEAB-4C1D-A8D3-E622231FDDA9}" type="datetimeFigureOut">
              <a:rPr lang="de-DE" smtClean="0"/>
              <a:pPr/>
              <a:t>20.01.2026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50863" y="1157288"/>
            <a:ext cx="5221287" cy="293612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096000" y="1160463"/>
            <a:ext cx="3587750" cy="53641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Erste Ebene / Fließtext, Arial 12pt</a:t>
            </a:r>
          </a:p>
          <a:p>
            <a:pPr lvl="1"/>
            <a:r>
              <a:rPr lang="de-DE" dirty="0"/>
              <a:t>Zweite Ebene / Bullet Point, Arial 12pt</a:t>
            </a:r>
          </a:p>
          <a:p>
            <a:pPr lvl="2"/>
            <a:r>
              <a:rPr lang="de-DE" dirty="0"/>
              <a:t>Dritte Ebene / Bullet Point zweite Ebene, Arial 12pt</a:t>
            </a:r>
          </a:p>
          <a:p>
            <a:pPr lvl="3"/>
            <a:r>
              <a:rPr lang="de-DE" dirty="0"/>
              <a:t>Vierte Ebene / Aufzählung, Arial 12pt</a:t>
            </a:r>
          </a:p>
          <a:p>
            <a:pPr lvl="4"/>
            <a:r>
              <a:rPr lang="de-DE" dirty="0"/>
              <a:t>Fünfte Ebene / Aufzählung zweite Ebene, Arial 12pt</a:t>
            </a:r>
          </a:p>
          <a:p>
            <a:pPr lvl="5"/>
            <a:r>
              <a:rPr lang="de-DE" dirty="0"/>
              <a:t>Sechste Ebene / Kernaussage schwarz, Arial (gefettet) 14pt</a:t>
            </a:r>
          </a:p>
          <a:p>
            <a:pPr lvl="6"/>
            <a:r>
              <a:rPr lang="de-DE" dirty="0"/>
              <a:t>Siebte Ebene / Quellenangaben, Arial 10pt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50864" y="4093410"/>
            <a:ext cx="3996000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548150" y="4093410"/>
            <a:ext cx="1224000" cy="27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 b="1"/>
            </a:lvl1pPr>
          </a:lstStyle>
          <a:p>
            <a:fld id="{970A1D27-BD20-4336-87E9-41E7EC08871F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316524CC-8E19-4020-88DA-171F78185B76}"/>
              </a:ext>
            </a:extLst>
          </p:cNvPr>
          <p:cNvGrpSpPr/>
          <p:nvPr/>
        </p:nvGrpSpPr>
        <p:grpSpPr>
          <a:xfrm>
            <a:off x="550863" y="4889241"/>
            <a:ext cx="5221286" cy="1635384"/>
            <a:chOff x="550863" y="4674637"/>
            <a:chExt cx="3996000" cy="1849988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AF549C35-4775-49AE-96B5-09366FF313EF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4674637"/>
              <a:ext cx="39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4E09ED2-2250-4763-8CD5-6026B2909C52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5044635"/>
              <a:ext cx="39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CFC08A1-8B56-4B28-884B-3D9DDD55E9D8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5414633"/>
              <a:ext cx="39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644A270-DC86-43FC-9A76-9967904AF068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5784631"/>
              <a:ext cx="39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1F08019-8D83-42EC-A6BA-EF5D14C4263A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6524625"/>
              <a:ext cx="39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8D656D8E-560C-4666-95E2-16A5A3B32B65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6154629"/>
              <a:ext cx="3996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58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400"/>
      </a:spcBef>
      <a:spcAft>
        <a:spcPts val="400"/>
      </a:spcAft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Aft>
        <a:spcPts val="400"/>
      </a:spcAft>
      <a:buClr>
        <a:schemeClr val="accent1"/>
      </a:buClr>
      <a:buFont typeface="Arial" panose="020B0604020202020204" pitchFamily="34" charset="0"/>
      <a:buChar char="−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80000" indent="-180000" algn="l" defTabSz="914400" rtl="0" eaLnBrk="1" latinLnBrk="0" hangingPunct="1">
      <a:spcBef>
        <a:spcPts val="400"/>
      </a:spcBef>
      <a:spcAft>
        <a:spcPts val="400"/>
      </a:spcAft>
      <a:buClr>
        <a:schemeClr val="accent1"/>
      </a:buClr>
      <a:buFont typeface="+mj-lt"/>
      <a:buAutoNum type="arabicParenR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spcAft>
        <a:spcPts val="400"/>
      </a:spcAft>
      <a:buClr>
        <a:schemeClr val="accent1"/>
      </a:buClr>
      <a:buFont typeface="+mj-lt"/>
      <a:buAutoNum type="alphaLcParenR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14400" rtl="0" eaLnBrk="1" latinLnBrk="0" hangingPunct="1">
      <a:spcBef>
        <a:spcPts val="400"/>
      </a:spcBef>
      <a:spcAft>
        <a:spcPts val="400"/>
      </a:spcAft>
      <a:defRPr sz="1400" b="1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400"/>
      </a:spcBef>
      <a:spcAft>
        <a:spcPts val="400"/>
      </a:spcAft>
      <a:defRPr sz="1000" b="0" kern="1200">
        <a:solidFill>
          <a:schemeClr val="tx2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400"/>
      </a:spcBef>
      <a:spcAft>
        <a:spcPts val="400"/>
      </a:spcAft>
      <a:defRPr sz="10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400"/>
      </a:spcBef>
      <a:spcAft>
        <a:spcPts val="400"/>
      </a:spcAft>
      <a:defRPr sz="1000" kern="1200">
        <a:solidFill>
          <a:schemeClr val="tx2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6108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3636" userDrawn="1">
          <p15:clr>
            <a:srgbClr val="F26B43"/>
          </p15:clr>
        </p15:guide>
        <p15:guide id="5" orient="horz" pos="731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0863" y="1157288"/>
            <a:ext cx="5221287" cy="2936875"/>
          </a:xfrm>
        </p:spPr>
        <p:txBody>
          <a:bodyPr/>
          <a:lstStyle/>
          <a:p>
            <a:endParaRPr lang="de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A1D27-BD20-4336-87E9-41E7EC08871F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808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0863" y="1157288"/>
            <a:ext cx="5221287" cy="2936875"/>
          </a:xfrm>
        </p:spPr>
        <p:txBody>
          <a:bodyPr/>
          <a:lstStyle/>
          <a:p>
            <a:endParaRPr lang="de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A1D27-BD20-4336-87E9-41E7EC08871F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322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40A8D-DEC8-5308-D5E0-9C29656DF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29EB6-1750-6B1E-C4FC-5D60816F7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50863" y="1157288"/>
            <a:ext cx="5221287" cy="2936875"/>
          </a:xfrm>
        </p:spPr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5E998-2CA0-C63F-AEAF-79427CC47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 war es, eine praxisnahe SSO-Lösung zu realisieren, wie sie auch in Unternehmen eingesetzt wird.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DE549-E15E-1550-D509-4B6C60E19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A1D27-BD20-4336-87E9-41E7EC08871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23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17A40-BC75-9869-3ED6-456F8096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FB5C9-A3A7-2607-AA0D-9DB9DBE68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50863" y="1157288"/>
            <a:ext cx="5221287" cy="2936875"/>
          </a:xfrm>
        </p:spPr>
        <p:txBody>
          <a:bodyPr/>
          <a:lstStyle/>
          <a:p>
            <a:endParaRPr lang="de-D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8415B-1584-8811-87C3-EE1C69C32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Aufgaben wurden einzelnen Teammitgliedern zugewiesen</a:t>
            </a:r>
          </a:p>
          <a:p>
            <a:r>
              <a:rPr lang="de-DE" dirty="0"/>
              <a:t>Transparenter Projektfortschritt für alle</a:t>
            </a:r>
          </a:p>
          <a:p>
            <a:endParaRPr lang="de-DE" dirty="0"/>
          </a:p>
          <a:p>
            <a:r>
              <a:rPr lang="de-DE" dirty="0"/>
              <a:t>Flexible Anpassung während des Projekts</a:t>
            </a:r>
          </a:p>
          <a:p>
            <a:r>
              <a:rPr lang="de-DE" dirty="0"/>
              <a:t>Gute Übersicht über offene und erledigte Aufgaben</a:t>
            </a:r>
          </a:p>
          <a:p>
            <a:r>
              <a:rPr lang="de-DE" dirty="0"/>
              <a:t>Einfache Teamkoordination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56F65-FB33-78F4-38B9-6E188B11C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A1D27-BD20-4336-87E9-41E7EC08871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2497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0863" y="1157288"/>
            <a:ext cx="5221287" cy="2936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Warum Cloudflare </a:t>
            </a:r>
            <a:r>
              <a:rPr lang="de-DE" dirty="0" err="1"/>
              <a:t>tunneling</a:t>
            </a:r>
            <a:r>
              <a:rPr lang="de-DE" dirty="0"/>
              <a:t>? mündlich kurz erklären, </a:t>
            </a:r>
            <a:r>
              <a:rPr lang="de-DE" i="1" dirty="0"/>
              <a:t>warum</a:t>
            </a:r>
            <a:r>
              <a:rPr lang="de-DE" dirty="0"/>
              <a:t> (z. B. keine offenen Ports am Router nötig, Schutz vor DDoS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A1D27-BD20-4336-87E9-41E7EC08871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5934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Tipp:</a:t>
            </a:r>
            <a:r>
              <a:rPr lang="de-DE" dirty="0"/>
              <a:t> Habt unbedingt ein </a:t>
            </a:r>
            <a:r>
              <a:rPr lang="de-DE" b="1" dirty="0"/>
              <a:t>Backup-Video</a:t>
            </a:r>
            <a:r>
              <a:rPr lang="de-DE" dirty="0"/>
              <a:t> der Anmeldung parat (z. B. als versteckte Folie oder Datei auf dem Desktop), falls das Internet oder der Raspberry Pi während der Präsentation ausfällt.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A1D27-BD20-4336-87E9-41E7EC08871F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7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größte Herausforderung bestand nicht in der technischen Umsetzung, sondern in der korrekten Konfiguration und Abstimmung der einzelnen Systeme.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A1D27-BD20-4336-87E9-41E7EC08871F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271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0863" y="1157288"/>
            <a:ext cx="5221287" cy="2936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Projekt zeigte, dass SSO-Lösungen vor allem durch Konfiguration und Abstimmung komplex sind</a:t>
            </a:r>
          </a:p>
          <a:p>
            <a:r>
              <a:rPr lang="de-DE" dirty="0"/>
              <a:t>Das Projekt hat uns gezeigt, wie wichtig eine saubere Planung, Dokumentation und ein gutes Verständnis der beteiligten Systeme bei der Umsetzung von Single Sign-On sind.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A1D27-BD20-4336-87E9-41E7EC08871F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7489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0863" y="1157288"/>
            <a:ext cx="5221287" cy="2936875"/>
          </a:xfrm>
        </p:spPr>
        <p:txBody>
          <a:bodyPr/>
          <a:lstStyle/>
          <a:p>
            <a:endParaRPr lang="de-D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A1D27-BD20-4336-87E9-41E7EC08871F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192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D6E99E-207F-4963-893F-4E40F1DF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18AD0803-2916-4983-86FE-01F0B211A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325" y="3631545"/>
            <a:ext cx="5724525" cy="1411200"/>
          </a:xfrm>
          <a:prstGeom prst="rect">
            <a:avLst/>
          </a:prstGeom>
        </p:spPr>
        <p:txBody>
          <a:bodyPr anchor="b" anchorCtr="0"/>
          <a:lstStyle>
            <a:lvl1pPr>
              <a:defRPr sz="5000"/>
            </a:lvl1pPr>
          </a:lstStyle>
          <a:p>
            <a:pPr lvl="0"/>
            <a:r>
              <a:rPr lang="de-DE" dirty="0"/>
              <a:t>Headline in zwei Zeilen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96B54-51B5-4760-B2FD-2900D4C988A9}"/>
              </a:ext>
            </a:extLst>
          </p:cNvPr>
          <p:cNvSpPr/>
          <p:nvPr userDrawn="1"/>
        </p:nvSpPr>
        <p:spPr bwMode="invGray">
          <a:xfrm>
            <a:off x="695325" y="6278400"/>
            <a:ext cx="8279700" cy="579600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80386B32-43EF-448E-8A17-4B39F593F1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5225496"/>
            <a:ext cx="5724525" cy="832404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</a:defRPr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Vorname Nachname / Untertitel der Präsentation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38161DC-397B-4483-84A5-817D649A8C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7680325" y="0"/>
            <a:ext cx="4511675" cy="6858000"/>
          </a:xfrm>
          <a:custGeom>
            <a:avLst/>
            <a:gdLst>
              <a:gd name="connsiteX0" fmla="*/ 0 w 4511675"/>
              <a:gd name="connsiteY0" fmla="*/ 0 h 6858000"/>
              <a:gd name="connsiteX1" fmla="*/ 4511675 w 4511675"/>
              <a:gd name="connsiteY1" fmla="*/ 0 h 6858000"/>
              <a:gd name="connsiteX2" fmla="*/ 4511675 w 4511675"/>
              <a:gd name="connsiteY2" fmla="*/ 6858000 h 6858000"/>
              <a:gd name="connsiteX3" fmla="*/ 1294700 w 4511675"/>
              <a:gd name="connsiteY3" fmla="*/ 6858000 h 6858000"/>
              <a:gd name="connsiteX4" fmla="*/ 1294700 w 4511675"/>
              <a:gd name="connsiteY4" fmla="*/ 6278400 h 6858000"/>
              <a:gd name="connsiteX5" fmla="*/ 0 w 4511675"/>
              <a:gd name="connsiteY5" fmla="*/ 6278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1675" h="6858000">
                <a:moveTo>
                  <a:pt x="0" y="0"/>
                </a:moveTo>
                <a:lnTo>
                  <a:pt x="4511675" y="0"/>
                </a:lnTo>
                <a:lnTo>
                  <a:pt x="4511675" y="6858000"/>
                </a:lnTo>
                <a:lnTo>
                  <a:pt x="1294700" y="6858000"/>
                </a:lnTo>
                <a:lnTo>
                  <a:pt x="1294700" y="6278400"/>
                </a:lnTo>
                <a:lnTo>
                  <a:pt x="0" y="62784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720000" anchor="ctr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einfügen oder alternativ leer lassen, </a:t>
            </a:r>
            <a:br>
              <a:rPr lang="de-DE" dirty="0"/>
            </a:br>
            <a:r>
              <a:rPr lang="de-DE" dirty="0"/>
              <a:t>um Karte von Ulm zu zeigen</a:t>
            </a:r>
          </a:p>
        </p:txBody>
      </p:sp>
      <p:sp>
        <p:nvSpPr>
          <p:cNvPr id="22" name="Datumsplatzhalter 5">
            <a:extLst>
              <a:ext uri="{FF2B5EF4-FFF2-40B4-BE49-F238E27FC236}">
                <a16:creationId xmlns:a16="http://schemas.microsoft.com/office/drawing/2014/main" id="{32A52439-4D95-47C2-BFD7-D834FDEE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23" name="Fußzeilenplatzhalter 6">
            <a:extLst>
              <a:ext uri="{FF2B5EF4-FFF2-40B4-BE49-F238E27FC236}">
                <a16:creationId xmlns:a16="http://schemas.microsoft.com/office/drawing/2014/main" id="{9C7C110C-0754-4FE0-96F1-988092ADE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0" y="6854400"/>
            <a:ext cx="3600" cy="3600"/>
          </a:xfrm>
        </p:spPr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4E58D-6468-4B2D-BA14-629EFDF8FC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5681" y="656692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x Bild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8F6B3456-45F9-4833-8CC7-F54C27B03AD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420675" y="1952625"/>
            <a:ext cx="2538000" cy="4105275"/>
          </a:xfrm>
          <a:solidFill>
            <a:schemeClr val="tx2"/>
          </a:solidFill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09E68E1-E837-4CD9-8DA8-2901473E7CD1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D139D75-EBBF-4733-B4A1-4D66E21C259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6766CC4C-E664-4863-AB95-87245DC9C35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01B65DE-C7F6-45D1-AB2B-CE6019B862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95325" y="1952625"/>
            <a:ext cx="5075238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CFBFD6FF-4596-4215-8D4C-335787244A6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8958675" y="1952625"/>
            <a:ext cx="2538000" cy="4105275"/>
          </a:xfrm>
          <a:solidFill>
            <a:schemeClr val="tx2"/>
          </a:solidFill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564E9BE-506F-40A8-8D98-EF03ADBDF9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5153B0E-6FC5-45A9-B937-C8BAF4734D30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9B462635-D86A-4D31-8FAF-C93A1FD5502A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3E839498-2192-4F3F-988C-99E70E8D2637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D8E399F1-F74F-4197-80B7-CEC2167466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E2FE66F1-66A2-4203-A7B4-715AF3BBBFB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B92C9FC-CD8A-4466-8E29-599139EC2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3" name="Picture 2" descr="A logo for a school">
            <a:extLst>
              <a:ext uri="{FF2B5EF4-FFF2-40B4-BE49-F238E27FC236}">
                <a16:creationId xmlns:a16="http://schemas.microsoft.com/office/drawing/2014/main" id="{F1A118F9-65BC-BFBD-FD94-3AA6C4366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 + 2x Bild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7D74EE-C5B6-4C4B-BD19-9C6125176F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328025" y="1952625"/>
            <a:ext cx="3168650" cy="2052000"/>
          </a:xfrm>
          <a:solidFill>
            <a:schemeClr val="tx2"/>
          </a:solidFill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74DE3D73-9ED7-49FE-8B72-2441E1685B8B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5E9D1BB-523F-4A23-B957-81BD3E90180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CC48D03-A163-40F7-A196-3C4BC668C8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6C12FFF-2731-418B-AF54-7C83A3CFAF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695325" y="1952625"/>
            <a:ext cx="3168650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D442FFDE-088A-4DFB-9E36-DC9812938B8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8328025" y="4004625"/>
            <a:ext cx="3168650" cy="2052000"/>
          </a:xfrm>
          <a:solidFill>
            <a:schemeClr val="tx2"/>
          </a:solidFill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5" name="Textplatzhalter 19">
            <a:extLst>
              <a:ext uri="{FF2B5EF4-FFF2-40B4-BE49-F238E27FC236}">
                <a16:creationId xmlns:a16="http://schemas.microsoft.com/office/drawing/2014/main" id="{522D7B53-949A-411B-A5BC-4CB2C4ADE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4511675" y="1952625"/>
            <a:ext cx="3168650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2B49B09F-E6FF-476C-8BA9-5D8335B847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594416F-05CE-4C9E-ADA7-19E72A353D0F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4E26D84-2A43-4FB3-AAA5-0A3F493DD70D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DE1C104E-4FE4-40A0-82F5-3F5DE8C7615B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584E7C84-A9C2-496A-B5F1-507FC7B2DC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3CADF098-7717-4CDD-867E-5DB19271B01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E5F7771-EE73-4F32-A2B3-E7999C767A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3" name="Picture 2" descr="A logo for a school">
            <a:extLst>
              <a:ext uri="{FF2B5EF4-FFF2-40B4-BE49-F238E27FC236}">
                <a16:creationId xmlns:a16="http://schemas.microsoft.com/office/drawing/2014/main" id="{19428674-9259-6714-5AB6-7A05A4B82D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Inf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C46B8E-8281-4725-92E2-31A73916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8AEBAA-DEED-41D8-9EF2-ED8465CD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75EE4D-5C2E-4770-95F2-D9B05BA7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44F54403-23B0-4BCA-9A4E-5350F42F6F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95325" y="1952625"/>
            <a:ext cx="3816350" cy="4105275"/>
          </a:xfrm>
          <a:solidFill>
            <a:schemeClr val="tx2"/>
          </a:solidFill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5E671BFC-ECA2-4438-95AD-B40183BF7A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7680325" y="1952625"/>
            <a:ext cx="3816350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27F29688-5899-471C-99E0-7E05159871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863975" y="5266774"/>
            <a:ext cx="2555875" cy="1591229"/>
          </a:xfrm>
          <a:solidFill>
            <a:schemeClr val="accent1"/>
          </a:solidFill>
        </p:spPr>
        <p:txBody>
          <a:bodyPr lIns="324000" tIns="252000" rIns="324000" bIns="1080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Kernaussage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64BCDB0A-84E6-4AFF-8279-DE1CB777C3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4D6A481-1921-4918-9847-7D21197E26F6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05551D4-5BCB-41C7-AD69-835F24D620AE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241ADD4-BB8B-481F-8DC3-557DA6DFF343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4C474F95-4C18-40A2-9070-0813351E8B1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F70C7D89-D65B-4393-BE2E-C6B876E67D0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40AA0B7-FF54-4D7B-943D-ABC9A0BEC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6" name="Picture 5" descr="A logo for a school">
            <a:extLst>
              <a:ext uri="{FF2B5EF4-FFF2-40B4-BE49-F238E27FC236}">
                <a16:creationId xmlns:a16="http://schemas.microsoft.com/office/drawing/2014/main" id="{43AAAF10-5F46-82C3-A65D-81E7E7D86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CF0DDE-ED69-423A-A574-D2C59294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58392F-1835-4062-AE4B-A2285351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77F55-81B1-437C-88C5-F6997CC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5DD54B2-0042-4443-95E3-C7A7CDCCB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328025" y="1952625"/>
            <a:ext cx="3168650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E136660-1939-4AD5-B66A-4572BF0178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5325" y="1952625"/>
            <a:ext cx="6985000" cy="4105275"/>
          </a:xfrm>
          <a:solidFill>
            <a:schemeClr val="tx2"/>
          </a:solidFill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9D95365-1F6E-4EA0-B764-661CE65F2B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54825CC-471C-4C1A-8E04-871364E7A3BB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6DC23C5F-EBBE-45C1-8E4F-A5200F26586A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4727E3E0-CAAC-4BE9-A3B5-07D32AE85C6F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4E7B4565-8A8A-43BA-A768-057DDD9F78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EFF360F8-C334-46A1-8FCE-55AF1682AF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7E768FC-A202-49D1-B2AB-ACC57710F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6" name="Picture 5" descr="A logo for a school">
            <a:extLst>
              <a:ext uri="{FF2B5EF4-FFF2-40B4-BE49-F238E27FC236}">
                <a16:creationId xmlns:a16="http://schemas.microsoft.com/office/drawing/2014/main" id="{AA5ACAF4-0F58-3506-5F84-C88EF35E3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Bild link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CF0DDE-ED69-423A-A574-D2C59294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58392F-1835-4062-AE4B-A2285351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F77F55-81B1-437C-88C5-F6997CC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5DD54B2-0042-4443-95E3-C7A7CDCCB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328025" y="1952625"/>
            <a:ext cx="3168650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E136660-1939-4AD5-B66A-4572BF0178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5324" y="1952625"/>
            <a:ext cx="3815617" cy="4105275"/>
          </a:xfrm>
          <a:solidFill>
            <a:schemeClr val="tx2"/>
          </a:solidFill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D9D95365-1F6E-4EA0-B764-661CE65F2B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54825CC-471C-4C1A-8E04-871364E7A3BB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6DC23C5F-EBBE-45C1-8E4F-A5200F26586A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4727E3E0-CAAC-4BE9-A3B5-07D32AE85C6F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4E7B4565-8A8A-43BA-A768-057DDD9F78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EFF360F8-C334-46A1-8FCE-55AF1682AF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7E768FC-A202-49D1-B2AB-ACC57710F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AEB119C9-389C-CDF9-556F-0E65125B4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510674" y="1952625"/>
            <a:ext cx="3168650" cy="2052439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wrap="square" lIns="0" tIns="72000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/>
            <a:r>
              <a:rPr lang="de-DE" dirty="0"/>
              <a:t>Bild einfügen</a:t>
            </a:r>
          </a:p>
        </p:txBody>
      </p:sp>
      <p:sp>
        <p:nvSpPr>
          <p:cNvPr id="15" name="Bildplatzhalter 13">
            <a:extLst>
              <a:ext uri="{FF2B5EF4-FFF2-40B4-BE49-F238E27FC236}">
                <a16:creationId xmlns:a16="http://schemas.microsoft.com/office/drawing/2014/main" id="{CC24DE90-9D09-3C29-5561-F29652C871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10279" y="4005064"/>
            <a:ext cx="3169045" cy="2052839"/>
          </a:xfr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72000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/>
            <a:r>
              <a:rPr lang="de-DE" dirty="0"/>
              <a:t>Bild einfügen</a:t>
            </a:r>
          </a:p>
        </p:txBody>
      </p:sp>
      <p:pic>
        <p:nvPicPr>
          <p:cNvPr id="6" name="Picture 5" descr="A logo for a school">
            <a:extLst>
              <a:ext uri="{FF2B5EF4-FFF2-40B4-BE49-F238E27FC236}">
                <a16:creationId xmlns:a16="http://schemas.microsoft.com/office/drawing/2014/main" id="{C96232E9-599A-19B7-4CA1-72CC833E4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Bild +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66D074-FFF3-4653-B0C6-9E5FC3AF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B86124-3103-4E59-B97B-A770AE24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D32ED0-91BA-44C0-964D-7303AAF2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Bildplatzhalter 9">
            <a:extLst>
              <a:ext uri="{FF2B5EF4-FFF2-40B4-BE49-F238E27FC236}">
                <a16:creationId xmlns:a16="http://schemas.microsoft.com/office/drawing/2014/main" id="{A214239F-4149-41B8-856E-D787DC2AC7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95400" y="1952836"/>
            <a:ext cx="5076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5B85086-6C99-42CD-A4A0-BCD1FB205C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95325" y="4761900"/>
            <a:ext cx="5076825" cy="1296000"/>
          </a:xfrm>
        </p:spPr>
        <p:txBody>
          <a:bodyPr t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Bildplatzhalter 9">
            <a:extLst>
              <a:ext uri="{FF2B5EF4-FFF2-40B4-BE49-F238E27FC236}">
                <a16:creationId xmlns:a16="http://schemas.microsoft.com/office/drawing/2014/main" id="{67F10BEC-DFBF-4317-B327-7EE2A07CA25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420036" y="1952836"/>
            <a:ext cx="5076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1E78E69F-ACA4-4257-B39A-2ABA413C63E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419850" y="4761900"/>
            <a:ext cx="5076825" cy="1296000"/>
          </a:xfrm>
        </p:spPr>
        <p:txBody>
          <a:bodyPr tIns="180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3D7E801-2B8C-4090-8B16-C62A90FF8B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AA95E06-4E27-4B48-BCE0-4F3D2F9D081C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4DE89EDE-7976-4E08-B0DD-1BFCD5991FF9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81388C9-FBAF-4CBE-AC6D-2F84691A881E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D2E9756B-2A99-417A-891E-CF9BE18467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1">
                <a:extLst>
                  <a:ext uri="{FF2B5EF4-FFF2-40B4-BE49-F238E27FC236}">
                    <a16:creationId xmlns:a16="http://schemas.microsoft.com/office/drawing/2014/main" id="{4ABE1248-0368-464F-83DC-80F05DE8A565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4DB1167-F9E2-4EDB-8761-9F055723E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7" name="Picture 6" descr="A logo for a school">
            <a:extLst>
              <a:ext uri="{FF2B5EF4-FFF2-40B4-BE49-F238E27FC236}">
                <a16:creationId xmlns:a16="http://schemas.microsoft.com/office/drawing/2014/main" id="{F4BB01E2-D493-4E53-7E19-92574FFF50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Bild (groß + klein) +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66D074-FFF3-4653-B0C6-9E5FC3AF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B86124-3103-4E59-B97B-A770AE24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D32ED0-91BA-44C0-964D-7303AAF2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Bildplatzhalter 9">
            <a:extLst>
              <a:ext uri="{FF2B5EF4-FFF2-40B4-BE49-F238E27FC236}">
                <a16:creationId xmlns:a16="http://schemas.microsoft.com/office/drawing/2014/main" id="{A214239F-4149-41B8-856E-D787DC2AC7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95400" y="1952836"/>
            <a:ext cx="6983924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5B85086-6C99-42CD-A4A0-BCD1FB205C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95325" y="4761900"/>
            <a:ext cx="6985000" cy="1296000"/>
          </a:xfrm>
        </p:spPr>
        <p:txBody>
          <a:bodyPr t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1E78E69F-ACA4-4257-B39A-2ABA413C63E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8328024" y="4761900"/>
            <a:ext cx="3168651" cy="1296000"/>
          </a:xfrm>
        </p:spPr>
        <p:txBody>
          <a:bodyPr t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3D7E801-2B8C-4090-8B16-C62A90FF8B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AA95E06-4E27-4B48-BCE0-4F3D2F9D081C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4DE89EDE-7976-4E08-B0DD-1BFCD5991FF9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81388C9-FBAF-4CBE-AC6D-2F84691A881E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D2E9756B-2A99-417A-891E-CF9BE18467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1">
                <a:extLst>
                  <a:ext uri="{FF2B5EF4-FFF2-40B4-BE49-F238E27FC236}">
                    <a16:creationId xmlns:a16="http://schemas.microsoft.com/office/drawing/2014/main" id="{4ABE1248-0368-464F-83DC-80F05DE8A565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4DB1167-F9E2-4EDB-8761-9F055723E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FE9C26C2-90E9-DE59-CEE3-99E3D91FA1E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8328248" y="1952836"/>
            <a:ext cx="3168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pic>
        <p:nvPicPr>
          <p:cNvPr id="7" name="Picture 6" descr="A logo for a school">
            <a:extLst>
              <a:ext uri="{FF2B5EF4-FFF2-40B4-BE49-F238E27FC236}">
                <a16:creationId xmlns:a16="http://schemas.microsoft.com/office/drawing/2014/main" id="{6BE15AB0-02E7-2A8C-1779-C84D36E91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Bild + 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D218E4-CAE0-431D-A0C7-31412812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D2ABE1-AD39-45A9-96BF-376AAE64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0C99B5-91E7-4549-A97B-625D240B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Bildplatzhalter 9">
            <a:extLst>
              <a:ext uri="{FF2B5EF4-FFF2-40B4-BE49-F238E27FC236}">
                <a16:creationId xmlns:a16="http://schemas.microsoft.com/office/drawing/2014/main" id="{0061F3CF-682A-4306-B12F-D221A6C3120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95400" y="1952836"/>
            <a:ext cx="3168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563ADD14-33B8-44B9-ACA3-B50A00A053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95326" y="4761292"/>
            <a:ext cx="3168650" cy="1296000"/>
          </a:xfrm>
        </p:spPr>
        <p:txBody>
          <a:bodyPr t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7" name="Textplatzhalter 8">
            <a:extLst>
              <a:ext uri="{FF2B5EF4-FFF2-40B4-BE49-F238E27FC236}">
                <a16:creationId xmlns:a16="http://schemas.microsoft.com/office/drawing/2014/main" id="{A7FDFBAB-C73D-4AFC-B80A-E9AF48653F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4511676" y="4761292"/>
            <a:ext cx="3168650" cy="1296000"/>
          </a:xfrm>
        </p:spPr>
        <p:txBody>
          <a:bodyPr tIns="180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A95EEBE3-D84E-4D5C-BF7D-B745006E5DF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8328025" y="4761292"/>
            <a:ext cx="3168650" cy="1296000"/>
          </a:xfrm>
        </p:spPr>
        <p:txBody>
          <a:bodyPr t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A5EA7172-12A2-447D-8EE7-F1E015CF13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733236F-32ED-49FA-ABC3-35C642E31260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5BB787C-C759-4821-9593-B266CEE379B2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21D2509-3681-437D-AA95-B94AF87CB657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24B3410-1B5A-440F-A915-C93855217EA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58EA534-C59D-441C-9A54-4E4F472A19B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467A3A8-BD1E-4A39-A9EA-94D46018A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sp>
        <p:nvSpPr>
          <p:cNvPr id="23" name="Bildplatzhalter 9">
            <a:extLst>
              <a:ext uri="{FF2B5EF4-FFF2-40B4-BE49-F238E27FC236}">
                <a16:creationId xmlns:a16="http://schemas.microsoft.com/office/drawing/2014/main" id="{8F1AE015-B352-442F-8E4A-69021A31C24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511824" y="1952836"/>
            <a:ext cx="3168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4" name="Bildplatzhalter 9">
            <a:extLst>
              <a:ext uri="{FF2B5EF4-FFF2-40B4-BE49-F238E27FC236}">
                <a16:creationId xmlns:a16="http://schemas.microsoft.com/office/drawing/2014/main" id="{A643799C-48DC-4716-9DFF-04E567452C6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8328248" y="1952836"/>
            <a:ext cx="3168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pic>
        <p:nvPicPr>
          <p:cNvPr id="8" name="Picture 7" descr="A logo for a school">
            <a:extLst>
              <a:ext uri="{FF2B5EF4-FFF2-40B4-BE49-F238E27FC236}">
                <a16:creationId xmlns:a16="http://schemas.microsoft.com/office/drawing/2014/main" id="{DF84B666-74FD-96B4-BF15-1394B52FA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Bild + 4x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942C69-2A79-4C88-9EEE-C6298F01438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D071E9-FD70-49C9-9AE7-941C3FB6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111129-4ECC-4C05-A286-68311680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Bildplatzhalter 9">
            <a:extLst>
              <a:ext uri="{FF2B5EF4-FFF2-40B4-BE49-F238E27FC236}">
                <a16:creationId xmlns:a16="http://schemas.microsoft.com/office/drawing/2014/main" id="{5008E46F-A2F8-455C-8020-81EE67E5B6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95400" y="1952836"/>
            <a:ext cx="2214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30C232-F41A-49E8-A2B3-7B3F0AD6DC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95326" y="4761900"/>
            <a:ext cx="2214000" cy="1296000"/>
          </a:xfrm>
        </p:spPr>
        <p:txBody>
          <a:bodyPr t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4BF13FD9-A65A-4A4B-B160-857E1454F58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3557800" y="1952625"/>
            <a:ext cx="2214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F4FD5505-D8A0-46A6-B9A9-887C8A77B0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6420200" y="1952625"/>
            <a:ext cx="2214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CD31E16D-3622-406F-885F-691526D5B4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9282600" y="1952836"/>
            <a:ext cx="2214000" cy="2808000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0480C915-FF50-444A-9F4F-D9AA990F0D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3557800" y="4761900"/>
            <a:ext cx="2214000" cy="1296000"/>
          </a:xfrm>
        </p:spPr>
        <p:txBody>
          <a:bodyPr t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1" name="Textplatzhalter 8">
            <a:extLst>
              <a:ext uri="{FF2B5EF4-FFF2-40B4-BE49-F238E27FC236}">
                <a16:creationId xmlns:a16="http://schemas.microsoft.com/office/drawing/2014/main" id="{E29E9467-2F0A-4154-80AC-86ED597171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6420200" y="4761900"/>
            <a:ext cx="2214000" cy="1296000"/>
          </a:xfrm>
        </p:spPr>
        <p:txBody>
          <a:bodyPr t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BF9EAB23-3667-49F1-82CD-0401070F89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9282600" y="4761900"/>
            <a:ext cx="2214000" cy="1296000"/>
          </a:xfrm>
        </p:spPr>
        <p:txBody>
          <a:bodyPr tIns="18000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18806E3E-BA71-4C46-ADBC-62A05679F0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FCA69AC-0D57-4A05-AE7B-E0621495E374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B3CCFCFD-9810-46BC-A602-69F9BB3243E7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66135CFF-F7C8-48A1-AF4D-89F36E88690C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E4948261-747D-4178-AFA1-494540F89E9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9D043171-1252-45FD-B001-A73526DA4DE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4DD5AB0-EEC8-490E-957D-588F7031F9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7" name="Picture 6" descr="A logo for a school">
            <a:extLst>
              <a:ext uri="{FF2B5EF4-FFF2-40B4-BE49-F238E27FC236}">
                <a16:creationId xmlns:a16="http://schemas.microsoft.com/office/drawing/2014/main" id="{D7190817-8FDD-B878-D2AE-A4DE637E65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Bild (groß + 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66D074-FFF3-4653-B0C6-9E5FC3AF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B86124-3103-4E59-B97B-A770AE24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D32ED0-91BA-44C0-964D-7303AAF2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Bildplatzhalter 9">
            <a:extLst>
              <a:ext uri="{FF2B5EF4-FFF2-40B4-BE49-F238E27FC236}">
                <a16:creationId xmlns:a16="http://schemas.microsoft.com/office/drawing/2014/main" id="{A214239F-4149-41B8-856E-D787DC2AC7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95400" y="1952836"/>
            <a:ext cx="6983924" cy="4105064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3D7E801-2B8C-4090-8B16-C62A90FF8B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AA95E06-4E27-4B48-BCE0-4F3D2F9D081C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4DE89EDE-7976-4E08-B0DD-1BFCD5991FF9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81388C9-FBAF-4CBE-AC6D-2F84691A881E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D2E9756B-2A99-417A-891E-CF9BE18467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1">
                <a:extLst>
                  <a:ext uri="{FF2B5EF4-FFF2-40B4-BE49-F238E27FC236}">
                    <a16:creationId xmlns:a16="http://schemas.microsoft.com/office/drawing/2014/main" id="{4ABE1248-0368-464F-83DC-80F05DE8A565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4DB1167-F9E2-4EDB-8761-9F055723E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sp>
        <p:nvSpPr>
          <p:cNvPr id="19" name="Bildplatzhalter 9">
            <a:extLst>
              <a:ext uri="{FF2B5EF4-FFF2-40B4-BE49-F238E27FC236}">
                <a16:creationId xmlns:a16="http://schemas.microsoft.com/office/drawing/2014/main" id="{FE9C26C2-90E9-DE59-CEE3-99E3D91FA1E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8328248" y="1952836"/>
            <a:ext cx="3168000" cy="4105064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pic>
        <p:nvPicPr>
          <p:cNvPr id="7" name="Picture 6" descr="A logo for a school">
            <a:extLst>
              <a:ext uri="{FF2B5EF4-FFF2-40B4-BE49-F238E27FC236}">
                <a16:creationId xmlns:a16="http://schemas.microsoft.com/office/drawing/2014/main" id="{8A986446-F8CB-9DEA-FA50-474C6ADB9C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1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4D61AD13-525F-4B85-B480-2213103715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3200" cy="6858000"/>
          </a:xfrm>
          <a:custGeom>
            <a:avLst/>
            <a:gdLst>
              <a:gd name="connsiteX0" fmla="*/ 0 w 12193200"/>
              <a:gd name="connsiteY0" fmla="*/ 0 h 6858000"/>
              <a:gd name="connsiteX1" fmla="*/ 12193200 w 12193200"/>
              <a:gd name="connsiteY1" fmla="*/ 0 h 6858000"/>
              <a:gd name="connsiteX2" fmla="*/ 12193200 w 12193200"/>
              <a:gd name="connsiteY2" fmla="*/ 6858000 h 6858000"/>
              <a:gd name="connsiteX3" fmla="*/ 8975025 w 12193200"/>
              <a:gd name="connsiteY3" fmla="*/ 6858000 h 6858000"/>
              <a:gd name="connsiteX4" fmla="*/ 8975025 w 12193200"/>
              <a:gd name="connsiteY4" fmla="*/ 6276975 h 6858000"/>
              <a:gd name="connsiteX5" fmla="*/ 1343025 w 12193200"/>
              <a:gd name="connsiteY5" fmla="*/ 6276975 h 6858000"/>
              <a:gd name="connsiteX6" fmla="*/ 1343025 w 12193200"/>
              <a:gd name="connsiteY6" fmla="*/ 6858000 h 6858000"/>
              <a:gd name="connsiteX7" fmla="*/ 0 w 121932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3200" h="6858000">
                <a:moveTo>
                  <a:pt x="0" y="0"/>
                </a:moveTo>
                <a:lnTo>
                  <a:pt x="12193200" y="0"/>
                </a:lnTo>
                <a:lnTo>
                  <a:pt x="12193200" y="6858000"/>
                </a:lnTo>
                <a:lnTo>
                  <a:pt x="8975025" y="6858000"/>
                </a:lnTo>
                <a:lnTo>
                  <a:pt x="8975025" y="6276975"/>
                </a:lnTo>
                <a:lnTo>
                  <a:pt x="1343025" y="6276975"/>
                </a:lnTo>
                <a:lnTo>
                  <a:pt x="134302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2160000" tIns="720000" rIns="0" anchor="ctr" anchorCtr="0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einfügen oder alternativ leer lassen, </a:t>
            </a:r>
            <a:br>
              <a:rPr lang="de-DE" dirty="0"/>
            </a:br>
            <a:r>
              <a:rPr lang="de-DE" dirty="0"/>
              <a:t>um Karte von Ulm zu zeigen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771AFD7-04C5-4E11-99F2-974286146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5324" y="1520824"/>
            <a:ext cx="5076826" cy="5337175"/>
          </a:xfrm>
          <a:custGeom>
            <a:avLst/>
            <a:gdLst>
              <a:gd name="connsiteX0" fmla="*/ 0 w 5076826"/>
              <a:gd name="connsiteY0" fmla="*/ 0 h 5337175"/>
              <a:gd name="connsiteX1" fmla="*/ 5076826 w 5076826"/>
              <a:gd name="connsiteY1" fmla="*/ 0 h 5337175"/>
              <a:gd name="connsiteX2" fmla="*/ 5076826 w 5076826"/>
              <a:gd name="connsiteY2" fmla="*/ 4756151 h 5337175"/>
              <a:gd name="connsiteX3" fmla="*/ 647701 w 5076826"/>
              <a:gd name="connsiteY3" fmla="*/ 4756151 h 5337175"/>
              <a:gd name="connsiteX4" fmla="*/ 647701 w 5076826"/>
              <a:gd name="connsiteY4" fmla="*/ 5337175 h 5337175"/>
              <a:gd name="connsiteX5" fmla="*/ 0 w 5076826"/>
              <a:gd name="connsiteY5" fmla="*/ 5337175 h 533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6826" h="5337175">
                <a:moveTo>
                  <a:pt x="0" y="0"/>
                </a:moveTo>
                <a:lnTo>
                  <a:pt x="5076826" y="0"/>
                </a:lnTo>
                <a:lnTo>
                  <a:pt x="5076826" y="4756151"/>
                </a:lnTo>
                <a:lnTo>
                  <a:pt x="647701" y="4756151"/>
                </a:lnTo>
                <a:lnTo>
                  <a:pt x="647701" y="5337175"/>
                </a:lnTo>
                <a:lnTo>
                  <a:pt x="0" y="533717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540000" tIns="540000" rIns="540000" bIns="1080000">
            <a:noAutofit/>
          </a:bodyPr>
          <a:lstStyle>
            <a:lvl1pPr marL="360000" indent="-360000">
              <a:lnSpc>
                <a:spcPct val="90000"/>
              </a:lnSpc>
              <a:buClr>
                <a:schemeClr val="accent1"/>
              </a:buClr>
              <a:buFont typeface="+mj-lt"/>
              <a:buAutoNum type="arabicParenR"/>
              <a:defRPr sz="1600" b="1">
                <a:solidFill>
                  <a:schemeClr val="tx1"/>
                </a:solidFill>
              </a:defRPr>
            </a:lvl1pPr>
            <a:lvl2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2pPr>
            <a:lvl3pPr marL="576000" indent="-216000">
              <a:lnSpc>
                <a:spcPct val="90000"/>
              </a:lnSpc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3pPr>
            <a:lvl4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4pPr>
            <a:lvl5pPr marL="576000" indent="-216000">
              <a:lnSpc>
                <a:spcPct val="90000"/>
              </a:lnSpc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5pPr>
            <a:lvl6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6pPr>
            <a:lvl7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7pPr>
            <a:lvl8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8pPr>
            <a:lvl9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Kapiteltitel</a:t>
            </a:r>
          </a:p>
          <a:p>
            <a:pPr lvl="1"/>
            <a:r>
              <a:rPr lang="de-DE" dirty="0"/>
              <a:t>Unterpunkt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BE19B9A-ECFE-4416-8149-22D36E1A3B68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>
          <a:xfrm>
            <a:off x="10774889" y="0"/>
            <a:ext cx="1081115" cy="908999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 dirty="0" err="1"/>
              <a:t>Datumspltzhalter</a:t>
            </a:r>
            <a:r>
              <a:rPr lang="de-DE" dirty="0"/>
              <a:t> immer eingeblendet lassen (Logo)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F895FC0-020F-4E0C-9C23-0E7F5C687FC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782EF54-1376-4BBB-AD12-84C3E2A698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1176D53-E281-44FC-AE8C-4D6F3290647A}"/>
              </a:ext>
            </a:extLst>
          </p:cNvPr>
          <p:cNvSpPr>
            <a:spLocks/>
          </p:cNvSpPr>
          <p:nvPr userDrawn="1"/>
        </p:nvSpPr>
        <p:spPr bwMode="invGray">
          <a:xfrm>
            <a:off x="1343025" y="6276975"/>
            <a:ext cx="7632000" cy="5810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360000" bIns="0" rtlCol="0" anchor="ctr" anchorCtr="0"/>
          <a:lstStyle/>
          <a:p>
            <a:pPr marL="0" indent="0" algn="r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None/>
            </a:pPr>
            <a:r>
              <a:rPr lang="de-DE" sz="16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600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x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604EF6-D4A8-4ECD-A04D-4390F327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E1B88E-D1AC-41F7-A3A6-B15D43C3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775D1F-6E9B-46AE-9F3A-62C21209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896BE65-1B03-43A2-8256-B675522111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95325" y="1952625"/>
            <a:ext cx="2700000" cy="4105276"/>
          </a:xfrm>
          <a:solidFill>
            <a:schemeClr val="tx2"/>
          </a:solidFill>
        </p:spPr>
        <p:txBody>
          <a:bodyPr vert="horz" wrap="square" lIns="0" tIns="72000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/>
            <a:r>
              <a:rPr lang="de-DE" dirty="0"/>
              <a:t>Bild einfügen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57CBD59D-B57D-4452-891A-6CEC0BD470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395325" y="1952625"/>
            <a:ext cx="2700000" cy="2629278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wrap="square" lIns="0" tIns="72000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/>
            <a:r>
              <a:rPr lang="de-DE" dirty="0"/>
              <a:t>Bild einfügen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66D89139-4A99-4E40-94AB-3847DE828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395663" y="4581903"/>
            <a:ext cx="2700337" cy="1476000"/>
          </a:xfr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72000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/>
            <a:r>
              <a:rPr lang="de-DE" dirty="0"/>
              <a:t>Bild einfügen</a:t>
            </a:r>
          </a:p>
        </p:txBody>
      </p:sp>
      <p:sp>
        <p:nvSpPr>
          <p:cNvPr id="20" name="Bildplatzhalter 13">
            <a:extLst>
              <a:ext uri="{FF2B5EF4-FFF2-40B4-BE49-F238E27FC236}">
                <a16:creationId xmlns:a16="http://schemas.microsoft.com/office/drawing/2014/main" id="{1EE4D34B-5829-4F7F-9680-439C1C44A18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095325" y="1952625"/>
            <a:ext cx="2700337" cy="1476000"/>
          </a:xfr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72000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/>
            <a:r>
              <a:rPr lang="de-DE" dirty="0"/>
              <a:t>Bild einfügen</a:t>
            </a:r>
          </a:p>
        </p:txBody>
      </p:sp>
      <p:sp>
        <p:nvSpPr>
          <p:cNvPr id="21" name="Bildplatzhalter 11">
            <a:extLst>
              <a:ext uri="{FF2B5EF4-FFF2-40B4-BE49-F238E27FC236}">
                <a16:creationId xmlns:a16="http://schemas.microsoft.com/office/drawing/2014/main" id="{A0072360-B78D-4F85-BA20-BEAF2D907E0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95662" y="3428625"/>
            <a:ext cx="2700000" cy="2629278"/>
          </a:xfrm>
          <a:solidFill>
            <a:schemeClr val="tx2"/>
          </a:solidFill>
        </p:spPr>
        <p:txBody>
          <a:bodyPr vert="horz" wrap="square" lIns="0" tIns="72000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/>
            <a:r>
              <a:rPr lang="de-DE" dirty="0"/>
              <a:t>Bild einfügen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60B49E1A-7AC8-4371-8B33-0920F906EB0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8795662" y="1952625"/>
            <a:ext cx="2700000" cy="410527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wrap="square" lIns="0" tIns="720000" rIns="0" bIns="0" rtlCol="0" anchor="ctr" anchorCtr="0">
            <a:noAutofit/>
          </a:bodyPr>
          <a:lstStyle>
            <a:lvl1pPr algn="ctr">
              <a:defRPr lang="de-DE"/>
            </a:lvl1pPr>
          </a:lstStyle>
          <a:p>
            <a:pPr lvl="0" algn="ctr"/>
            <a:r>
              <a:rPr lang="de-DE" dirty="0"/>
              <a:t>Bild einfügen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1E9FB7BB-495E-44E4-B339-DB116E5653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38A2354-AFEA-404E-98AA-884A5F157433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B8FDA1A-F62D-4A03-BE94-1F6034303CB8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5411C09-72E9-4175-88EA-4F571B3FD892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ACE43107-2ADC-42D8-BFC6-973151E4664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31E86211-ECC2-4FCA-A875-A397CBB517E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0C75D0B-A37B-46BB-8117-D86F5640DA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6" name="Picture 5" descr="A logo for a school">
            <a:extLst>
              <a:ext uri="{FF2B5EF4-FFF2-40B4-BE49-F238E27FC236}">
                <a16:creationId xmlns:a16="http://schemas.microsoft.com/office/drawing/2014/main" id="{4D9DCBB6-47C9-D476-015A-EF67F1B60D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3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E822C3CF-0D94-4234-9D7B-4FD26230C8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2000" cy="6858000"/>
          </a:xfrm>
          <a:custGeom>
            <a:avLst/>
            <a:gdLst>
              <a:gd name="connsiteX0" fmla="*/ 0 w 12192000"/>
              <a:gd name="connsiteY0" fmla="*/ 0 h 6850063"/>
              <a:gd name="connsiteX1" fmla="*/ 12192000 w 12192000"/>
              <a:gd name="connsiteY1" fmla="*/ 0 h 6850063"/>
              <a:gd name="connsiteX2" fmla="*/ 12192000 w 12192000"/>
              <a:gd name="connsiteY2" fmla="*/ 6274800 h 6850063"/>
              <a:gd name="connsiteX3" fmla="*/ 5772150 w 12192000"/>
              <a:gd name="connsiteY3" fmla="*/ 6274800 h 6850063"/>
              <a:gd name="connsiteX4" fmla="*/ 5772150 w 12192000"/>
              <a:gd name="connsiteY4" fmla="*/ 6850063 h 6850063"/>
              <a:gd name="connsiteX5" fmla="*/ 0 w 12192000"/>
              <a:gd name="connsiteY5" fmla="*/ 6850063 h 685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0063">
                <a:moveTo>
                  <a:pt x="0" y="0"/>
                </a:moveTo>
                <a:lnTo>
                  <a:pt x="12192000" y="0"/>
                </a:lnTo>
                <a:lnTo>
                  <a:pt x="12192000" y="6274800"/>
                </a:lnTo>
                <a:lnTo>
                  <a:pt x="5772150" y="6274800"/>
                </a:lnTo>
                <a:lnTo>
                  <a:pt x="5772150" y="6850063"/>
                </a:lnTo>
                <a:lnTo>
                  <a:pt x="0" y="685006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720000" anchor="ctr" anchorCtr="0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einfügen oder alternativ leer lassen, </a:t>
            </a:r>
          </a:p>
          <a:p>
            <a:r>
              <a:rPr lang="de-DE" dirty="0"/>
              <a:t>um Karte von Ulm zu zeigen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7028627-94EC-4A1D-B9D7-C0F9B855A186}"/>
              </a:ext>
            </a:extLst>
          </p:cNvPr>
          <p:cNvSpPr/>
          <p:nvPr userDrawn="1"/>
        </p:nvSpPr>
        <p:spPr bwMode="gray">
          <a:xfrm>
            <a:off x="5772150" y="6278400"/>
            <a:ext cx="6419850" cy="57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A1AAF5-FECD-4A26-8D43-37B958FA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774889" y="0"/>
            <a:ext cx="1081115" cy="908999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CC9AE5-655C-4EA2-8C36-E91FD8CB6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339DF-CCDC-4316-A090-30788702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7BCAA3-E93A-4D98-AB0E-F06DB58F22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6" name="Picture 5" descr="A logo for a school">
            <a:extLst>
              <a:ext uri="{FF2B5EF4-FFF2-40B4-BE49-F238E27FC236}">
                <a16:creationId xmlns:a16="http://schemas.microsoft.com/office/drawing/2014/main" id="{F152ECBD-B8E7-B797-8D77-13EC19FCFB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rnaussage +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9">
            <a:extLst>
              <a:ext uri="{FF2B5EF4-FFF2-40B4-BE49-F238E27FC236}">
                <a16:creationId xmlns:a16="http://schemas.microsoft.com/office/drawing/2014/main" id="{937A1759-BF8A-4642-B8C5-0604E1D0485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3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8712000" tIns="0" rIns="0" bIns="0" anchor="ctr" anchorCtr="0">
            <a:noAutofit/>
          </a:bodyPr>
          <a:lstStyle>
            <a:lvl1pPr algn="l">
              <a:defRPr/>
            </a:lvl1pPr>
          </a:lstStyle>
          <a:p>
            <a:r>
              <a:rPr lang="de-DE" dirty="0"/>
              <a:t>Bild einfügen oder alternativ leer lassen, </a:t>
            </a:r>
            <a:br>
              <a:rPr lang="de-DE" dirty="0"/>
            </a:br>
            <a:r>
              <a:rPr lang="de-DE" dirty="0"/>
              <a:t>um Karte von Ulm zu zeigen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D65775-2AB6-456C-A069-17860AFC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10774889" y="0"/>
            <a:ext cx="1081115" cy="908999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E84DDA-C350-4219-9E9A-3FF59434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CF0C4E-A9CB-42F5-B01C-BA06A66F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80578D-131D-46E1-87FA-BB45615B2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324" y="0"/>
            <a:ext cx="7286625" cy="3998369"/>
          </a:xfrm>
          <a:prstGeom prst="rect">
            <a:avLst/>
          </a:prstGeom>
          <a:solidFill>
            <a:schemeClr val="bg1"/>
          </a:solidFill>
        </p:spPr>
        <p:txBody>
          <a:bodyPr lIns="648000" tIns="2664000" rIns="648000" bIns="648000" anchor="t" anchorCtr="0">
            <a:spAutoFit/>
          </a:bodyPr>
          <a:lstStyle>
            <a:lvl1pPr>
              <a:defRPr sz="5000"/>
            </a:lvl1pPr>
          </a:lstStyle>
          <a:p>
            <a:r>
              <a:rPr lang="de-DE" dirty="0"/>
              <a:t>Kernaussage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23EA077-64C2-4254-A54D-28F52F171A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63975" y="-1"/>
            <a:ext cx="4464000" cy="573385"/>
          </a:xfrm>
          <a:solidFill>
            <a:schemeClr val="accent1"/>
          </a:solidFill>
        </p:spPr>
        <p:txBody>
          <a:bodyPr lIns="360000" tIns="144000" rIns="360000" bIns="18000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Abschnitt / Thema / Name</a:t>
            </a:r>
          </a:p>
        </p:txBody>
      </p:sp>
      <p:pic>
        <p:nvPicPr>
          <p:cNvPr id="2" name="Picture 1" descr="A logo for a school">
            <a:extLst>
              <a:ext uri="{FF2B5EF4-FFF2-40B4-BE49-F238E27FC236}">
                <a16:creationId xmlns:a16="http://schemas.microsoft.com/office/drawing/2014/main" id="{BA42A085-E504-654F-D7DA-846656074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Kernau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hnee, Steigung, Strichzeichnung enthält.&#10;&#10;Automatisch generierte Beschreibung">
            <a:extLst>
              <a:ext uri="{FF2B5EF4-FFF2-40B4-BE49-F238E27FC236}">
                <a16:creationId xmlns:a16="http://schemas.microsoft.com/office/drawing/2014/main" id="{FBC5FE5F-8998-4A92-88F5-B1258F4C33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C12971-1968-4605-82AE-AA74679A75A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E5D3A7-7806-404D-BFF4-14451B1F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1B04E0-EA8C-44A3-9F76-138EE449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14367CB-EE3C-46A2-8C15-3A2207697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95325" y="0"/>
            <a:ext cx="3816350" cy="4328863"/>
          </a:xfrm>
          <a:solidFill>
            <a:schemeClr val="tx2"/>
          </a:solidFill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112EF94-7D5A-4B1D-A637-CF5E2A11C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772150" y="1011187"/>
            <a:ext cx="5724525" cy="3857676"/>
          </a:xfrm>
          <a:prstGeom prst="rect">
            <a:avLst/>
          </a:prstGeom>
        </p:spPr>
        <p:txBody>
          <a:bodyPr anchor="b" anchorCtr="0"/>
          <a:lstStyle>
            <a:lvl1pPr>
              <a:defRPr sz="5000"/>
            </a:lvl1pPr>
          </a:lstStyle>
          <a:p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 magna sed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.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61BB2BE-9E3F-4FB7-9F38-33173FE731C0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67B9068-4F74-4196-9F1C-022FA38277E2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C10EBC22-6219-4C4A-AC23-3EBD55FD0301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4" name="Freeform 20">
                <a:extLst>
                  <a:ext uri="{FF2B5EF4-FFF2-40B4-BE49-F238E27FC236}">
                    <a16:creationId xmlns:a16="http://schemas.microsoft.com/office/drawing/2014/main" id="{07FAEC34-F560-49C5-A0FF-5FCAB157812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49E34287-59D8-42AB-B34E-C81CD4450B1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6ADBB571-2D6B-42E9-A67F-F2650275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95400" y="4328863"/>
            <a:ext cx="3816349" cy="540000"/>
          </a:xfrm>
          <a:solidFill>
            <a:schemeClr val="accent1"/>
          </a:solidFill>
        </p:spPr>
        <p:txBody>
          <a:bodyPr lIns="180000" tIns="0" rIns="180000" bIns="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lnSpc>
                <a:spcPct val="90000"/>
              </a:lnSpc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Text kann über </a:t>
            </a:r>
            <a:br>
              <a:rPr lang="de-DE" dirty="0"/>
            </a:br>
            <a:r>
              <a:rPr lang="de-DE" dirty="0"/>
              <a:t>zwei Zeilen laufen</a:t>
            </a:r>
          </a:p>
        </p:txBody>
      </p:sp>
      <p:pic>
        <p:nvPicPr>
          <p:cNvPr id="2" name="Picture 1" descr="A logo for a school">
            <a:extLst>
              <a:ext uri="{FF2B5EF4-FFF2-40B4-BE49-F238E27FC236}">
                <a16:creationId xmlns:a16="http://schemas.microsoft.com/office/drawing/2014/main" id="{52CE988B-0481-1961-43E7-DB7B76EC01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5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307AF3EB-ACA3-4641-8ABC-F9B478898C00}"/>
              </a:ext>
            </a:extLst>
          </p:cNvPr>
          <p:cNvSpPr/>
          <p:nvPr userDrawn="1"/>
        </p:nvSpPr>
        <p:spPr bwMode="gray">
          <a:xfrm>
            <a:off x="710314" y="1975110"/>
            <a:ext cx="6951600" cy="4875690"/>
          </a:xfrm>
          <a:custGeom>
            <a:avLst/>
            <a:gdLst>
              <a:gd name="connsiteX0" fmla="*/ 0 w 6951600"/>
              <a:gd name="connsiteY0" fmla="*/ 0 h 4896000"/>
              <a:gd name="connsiteX1" fmla="*/ 6951600 w 6951600"/>
              <a:gd name="connsiteY1" fmla="*/ 0 h 4896000"/>
              <a:gd name="connsiteX2" fmla="*/ 6951600 w 6951600"/>
              <a:gd name="connsiteY2" fmla="*/ 4896000 h 4896000"/>
              <a:gd name="connsiteX3" fmla="*/ 0 w 6951600"/>
              <a:gd name="connsiteY3" fmla="*/ 4896000 h 4896000"/>
              <a:gd name="connsiteX4" fmla="*/ 0 w 6951600"/>
              <a:gd name="connsiteY4" fmla="*/ 0 h 4896000"/>
              <a:gd name="connsiteX0" fmla="*/ 0 w 6951600"/>
              <a:gd name="connsiteY0" fmla="*/ 0 h 4897404"/>
              <a:gd name="connsiteX1" fmla="*/ 6951600 w 6951600"/>
              <a:gd name="connsiteY1" fmla="*/ 0 h 4897404"/>
              <a:gd name="connsiteX2" fmla="*/ 6951600 w 6951600"/>
              <a:gd name="connsiteY2" fmla="*/ 4896000 h 4897404"/>
              <a:gd name="connsiteX3" fmla="*/ 3506086 w 6951600"/>
              <a:gd name="connsiteY3" fmla="*/ 4897404 h 4897404"/>
              <a:gd name="connsiteX4" fmla="*/ 0 w 6951600"/>
              <a:gd name="connsiteY4" fmla="*/ 4896000 h 4897404"/>
              <a:gd name="connsiteX5" fmla="*/ 0 w 6951600"/>
              <a:gd name="connsiteY5" fmla="*/ 0 h 4897404"/>
              <a:gd name="connsiteX0" fmla="*/ 3506086 w 6951600"/>
              <a:gd name="connsiteY0" fmla="*/ 4897404 h 4988844"/>
              <a:gd name="connsiteX1" fmla="*/ 0 w 6951600"/>
              <a:gd name="connsiteY1" fmla="*/ 4896000 h 4988844"/>
              <a:gd name="connsiteX2" fmla="*/ 0 w 6951600"/>
              <a:gd name="connsiteY2" fmla="*/ 0 h 4988844"/>
              <a:gd name="connsiteX3" fmla="*/ 6951600 w 6951600"/>
              <a:gd name="connsiteY3" fmla="*/ 0 h 4988844"/>
              <a:gd name="connsiteX4" fmla="*/ 6951600 w 6951600"/>
              <a:gd name="connsiteY4" fmla="*/ 4896000 h 4988844"/>
              <a:gd name="connsiteX5" fmla="*/ 3597526 w 6951600"/>
              <a:gd name="connsiteY5" fmla="*/ 4988844 h 4988844"/>
              <a:gd name="connsiteX0" fmla="*/ 0 w 6951600"/>
              <a:gd name="connsiteY0" fmla="*/ 4896000 h 4988844"/>
              <a:gd name="connsiteX1" fmla="*/ 0 w 6951600"/>
              <a:gd name="connsiteY1" fmla="*/ 0 h 4988844"/>
              <a:gd name="connsiteX2" fmla="*/ 6951600 w 6951600"/>
              <a:gd name="connsiteY2" fmla="*/ 0 h 4988844"/>
              <a:gd name="connsiteX3" fmla="*/ 6951600 w 6951600"/>
              <a:gd name="connsiteY3" fmla="*/ 4896000 h 4988844"/>
              <a:gd name="connsiteX4" fmla="*/ 3597526 w 6951600"/>
              <a:gd name="connsiteY4" fmla="*/ 4988844 h 4988844"/>
              <a:gd name="connsiteX0" fmla="*/ 0 w 6951600"/>
              <a:gd name="connsiteY0" fmla="*/ 4896000 h 4896000"/>
              <a:gd name="connsiteX1" fmla="*/ 0 w 6951600"/>
              <a:gd name="connsiteY1" fmla="*/ 0 h 4896000"/>
              <a:gd name="connsiteX2" fmla="*/ 6951600 w 6951600"/>
              <a:gd name="connsiteY2" fmla="*/ 0 h 4896000"/>
              <a:gd name="connsiteX3" fmla="*/ 6951600 w 6951600"/>
              <a:gd name="connsiteY3" fmla="*/ 4896000 h 48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1600" h="4896000">
                <a:moveTo>
                  <a:pt x="0" y="4896000"/>
                </a:moveTo>
                <a:lnTo>
                  <a:pt x="0" y="0"/>
                </a:lnTo>
                <a:lnTo>
                  <a:pt x="6951600" y="0"/>
                </a:lnTo>
                <a:lnTo>
                  <a:pt x="6951600" y="4896000"/>
                </a:lnTo>
              </a:path>
            </a:pathLst>
          </a:custGeom>
          <a:solidFill>
            <a:schemeClr val="bg1"/>
          </a:solidFill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3F0803-6E52-48BF-8917-55D6E61B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76F85E-2668-4B7B-BBE9-28860C9F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BDCD7E-694F-4D41-A48F-9FAA5A98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D07732-BFC5-457C-B7E5-12E445BB88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8328025" y="1952625"/>
            <a:ext cx="3168650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18649F7-0030-44D8-8E22-6105104B11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19325" y="2283109"/>
            <a:ext cx="6337000" cy="4251102"/>
          </a:xfrm>
          <a:noFill/>
        </p:spPr>
        <p:txBody>
          <a:bodyPr tIns="720000" anchor="ctr" anchorCtr="0">
            <a:normAutofit/>
          </a:bodyPr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29D3C57D-C979-4004-AAE1-EF872BC3FA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</a:t>
            </a:r>
            <a:r>
              <a:rPr lang="de-DE" dirty="0" err="1"/>
              <a:t>informationen</a:t>
            </a:r>
            <a:endParaRPr lang="de-DE" dirty="0"/>
          </a:p>
          <a:p>
            <a:pPr lvl="8"/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7BDBBC8-346E-492F-B7B8-3C1983D9BF1D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F1E7998-FF58-456A-BF8C-3B8C228BB935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CBF264AC-3F3B-416A-BD3F-0BEF34D6F823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2467E83C-AF3A-425F-82F9-FFE0EC0528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1">
                <a:extLst>
                  <a:ext uri="{FF2B5EF4-FFF2-40B4-BE49-F238E27FC236}">
                    <a16:creationId xmlns:a16="http://schemas.microsoft.com/office/drawing/2014/main" id="{50CB25A0-977D-45F6-9D92-BBAA45AFC9E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36A8303-3BCD-42D0-8606-97EE9E05C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6" name="Picture 5" descr="A logo for a school">
            <a:extLst>
              <a:ext uri="{FF2B5EF4-FFF2-40B4-BE49-F238E27FC236}">
                <a16:creationId xmlns:a16="http://schemas.microsoft.com/office/drawing/2014/main" id="{11ADE387-C626-0E64-079A-093062D43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EF73F3DA-68D8-4AE9-AD0B-A7066B750C9B}"/>
              </a:ext>
            </a:extLst>
          </p:cNvPr>
          <p:cNvSpPr/>
          <p:nvPr userDrawn="1"/>
        </p:nvSpPr>
        <p:spPr bwMode="gray">
          <a:xfrm>
            <a:off x="710314" y="1975110"/>
            <a:ext cx="10764000" cy="4879290"/>
          </a:xfrm>
          <a:custGeom>
            <a:avLst/>
            <a:gdLst>
              <a:gd name="connsiteX0" fmla="*/ 0 w 10764000"/>
              <a:gd name="connsiteY0" fmla="*/ 0 h 4896000"/>
              <a:gd name="connsiteX1" fmla="*/ 10764000 w 10764000"/>
              <a:gd name="connsiteY1" fmla="*/ 0 h 4896000"/>
              <a:gd name="connsiteX2" fmla="*/ 10764000 w 10764000"/>
              <a:gd name="connsiteY2" fmla="*/ 4896000 h 4896000"/>
              <a:gd name="connsiteX3" fmla="*/ 0 w 10764000"/>
              <a:gd name="connsiteY3" fmla="*/ 4896000 h 4896000"/>
              <a:gd name="connsiteX4" fmla="*/ 0 w 10764000"/>
              <a:gd name="connsiteY4" fmla="*/ 0 h 4896000"/>
              <a:gd name="connsiteX0" fmla="*/ 0 w 10764000"/>
              <a:gd name="connsiteY0" fmla="*/ 0 h 4896000"/>
              <a:gd name="connsiteX1" fmla="*/ 10764000 w 10764000"/>
              <a:gd name="connsiteY1" fmla="*/ 0 h 4896000"/>
              <a:gd name="connsiteX2" fmla="*/ 10764000 w 10764000"/>
              <a:gd name="connsiteY2" fmla="*/ 4896000 h 4896000"/>
              <a:gd name="connsiteX3" fmla="*/ 5313115 w 10764000"/>
              <a:gd name="connsiteY3" fmla="*/ 4890147 h 4896000"/>
              <a:gd name="connsiteX4" fmla="*/ 0 w 10764000"/>
              <a:gd name="connsiteY4" fmla="*/ 4896000 h 4896000"/>
              <a:gd name="connsiteX5" fmla="*/ 0 w 10764000"/>
              <a:gd name="connsiteY5" fmla="*/ 0 h 4896000"/>
              <a:gd name="connsiteX0" fmla="*/ 5313115 w 10764000"/>
              <a:gd name="connsiteY0" fmla="*/ 4890147 h 4981587"/>
              <a:gd name="connsiteX1" fmla="*/ 0 w 10764000"/>
              <a:gd name="connsiteY1" fmla="*/ 4896000 h 4981587"/>
              <a:gd name="connsiteX2" fmla="*/ 0 w 10764000"/>
              <a:gd name="connsiteY2" fmla="*/ 0 h 4981587"/>
              <a:gd name="connsiteX3" fmla="*/ 10764000 w 10764000"/>
              <a:gd name="connsiteY3" fmla="*/ 0 h 4981587"/>
              <a:gd name="connsiteX4" fmla="*/ 10764000 w 10764000"/>
              <a:gd name="connsiteY4" fmla="*/ 4896000 h 4981587"/>
              <a:gd name="connsiteX5" fmla="*/ 5404555 w 10764000"/>
              <a:gd name="connsiteY5" fmla="*/ 4981587 h 4981587"/>
              <a:gd name="connsiteX0" fmla="*/ 0 w 10764000"/>
              <a:gd name="connsiteY0" fmla="*/ 4896000 h 4981587"/>
              <a:gd name="connsiteX1" fmla="*/ 0 w 10764000"/>
              <a:gd name="connsiteY1" fmla="*/ 0 h 4981587"/>
              <a:gd name="connsiteX2" fmla="*/ 10764000 w 10764000"/>
              <a:gd name="connsiteY2" fmla="*/ 0 h 4981587"/>
              <a:gd name="connsiteX3" fmla="*/ 10764000 w 10764000"/>
              <a:gd name="connsiteY3" fmla="*/ 4896000 h 4981587"/>
              <a:gd name="connsiteX4" fmla="*/ 5404555 w 10764000"/>
              <a:gd name="connsiteY4" fmla="*/ 4981587 h 4981587"/>
              <a:gd name="connsiteX0" fmla="*/ 0 w 10764000"/>
              <a:gd name="connsiteY0" fmla="*/ 4896000 h 4896000"/>
              <a:gd name="connsiteX1" fmla="*/ 0 w 10764000"/>
              <a:gd name="connsiteY1" fmla="*/ 0 h 4896000"/>
              <a:gd name="connsiteX2" fmla="*/ 10764000 w 10764000"/>
              <a:gd name="connsiteY2" fmla="*/ 0 h 4896000"/>
              <a:gd name="connsiteX3" fmla="*/ 10764000 w 10764000"/>
              <a:gd name="connsiteY3" fmla="*/ 4896000 h 48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64000" h="4896000">
                <a:moveTo>
                  <a:pt x="0" y="4896000"/>
                </a:moveTo>
                <a:lnTo>
                  <a:pt x="0" y="0"/>
                </a:lnTo>
                <a:lnTo>
                  <a:pt x="10764000" y="0"/>
                </a:lnTo>
                <a:lnTo>
                  <a:pt x="10764000" y="4896000"/>
                </a:lnTo>
              </a:path>
            </a:pathLst>
          </a:custGeom>
          <a:solidFill>
            <a:schemeClr val="bg1"/>
          </a:solidFill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18649F7-0030-44D8-8E22-6105104B11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95324" y="1952625"/>
            <a:ext cx="10801349" cy="4905375"/>
          </a:xfrm>
          <a:noFill/>
          <a:ln>
            <a:noFill/>
          </a:ln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3F0803-6E52-48BF-8917-55D6E61B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76F85E-2668-4B7B-BBE9-28860C9F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BDCD7E-694F-4D41-A48F-9FAA5A98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2D821828-C833-45DD-BA72-DF52768D12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</a:t>
            </a:r>
            <a:r>
              <a:rPr lang="de-DE" dirty="0" err="1"/>
              <a:t>informationen</a:t>
            </a:r>
            <a:endParaRPr lang="de-DE" dirty="0"/>
          </a:p>
          <a:p>
            <a:pPr lvl="8"/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584DC63-5BD4-4848-A863-3000556EBDF9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0282F658-B25A-48E1-9B70-842586D83933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9F91E351-386F-4CA8-87B2-010D5B1F1EE8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6" name="Freeform 20">
                <a:extLst>
                  <a:ext uri="{FF2B5EF4-FFF2-40B4-BE49-F238E27FC236}">
                    <a16:creationId xmlns:a16="http://schemas.microsoft.com/office/drawing/2014/main" id="{8A6001AC-D9CC-497C-8592-2BC288A88C1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21">
                <a:extLst>
                  <a:ext uri="{FF2B5EF4-FFF2-40B4-BE49-F238E27FC236}">
                    <a16:creationId xmlns:a16="http://schemas.microsoft.com/office/drawing/2014/main" id="{05CDB15C-7ED6-46BF-9E1D-8E11D099FF7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659387D-AF12-4955-8F81-C0F7424DC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6" name="Picture 5" descr="A logo for a school">
            <a:extLst>
              <a:ext uri="{FF2B5EF4-FFF2-40B4-BE49-F238E27FC236}">
                <a16:creationId xmlns:a16="http://schemas.microsoft.com/office/drawing/2014/main" id="{828D93ED-537E-D771-E5DD-AB6726F931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288DD5E-6F43-4A81-805D-879B3C2B037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114E445-B172-4DCA-B5D4-1B63A83E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1F33BB-66EC-4AF7-96B1-80C7C731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E3EFF1E-C9CA-449B-AD17-8EEB005AA3B5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676098B3-864D-47FC-A422-56992D82506C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738B4DD-43D4-4761-ACE2-AA009CD71B68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0F8BE9D-D214-438F-AE7D-1E964AA80FA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F9E7245C-D471-40F7-B032-B222C34F336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C90DABCF-75D3-409A-BC3B-7044C3E1F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324" y="584199"/>
            <a:ext cx="6984000" cy="9366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Kontakt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499DB2A0-219A-4976-A818-E7AADC513D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95400" y="1952836"/>
            <a:ext cx="3168000" cy="4105064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19EFE797-ACB0-4C60-B23E-C7BC837078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11674" y="4063169"/>
            <a:ext cx="3816927" cy="1994731"/>
          </a:xfrm>
          <a:solidFill>
            <a:schemeClr val="tx2">
              <a:lumMod val="20000"/>
              <a:lumOff val="80000"/>
            </a:schemeClr>
          </a:solidFill>
        </p:spPr>
        <p:txBody>
          <a:bodyPr lIns="180000" tIns="180000" rIns="180000" bIns="18000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Zuständigkeit / Abteilung:</a:t>
            </a:r>
          </a:p>
          <a:p>
            <a:pPr lvl="1"/>
            <a:r>
              <a:rPr lang="de-DE" dirty="0"/>
              <a:t>Management</a:t>
            </a:r>
          </a:p>
          <a:p>
            <a:pPr lvl="0"/>
            <a:r>
              <a:rPr lang="de-DE" dirty="0"/>
              <a:t>Telefonnummer</a:t>
            </a:r>
          </a:p>
          <a:p>
            <a:pPr lvl="1"/>
            <a:r>
              <a:rPr lang="de-DE" dirty="0"/>
              <a:t>+49 123 456 789</a:t>
            </a:r>
          </a:p>
          <a:p>
            <a:pPr lvl="0"/>
            <a:r>
              <a:rPr lang="de-DE" dirty="0"/>
              <a:t>E-Mail</a:t>
            </a:r>
          </a:p>
          <a:p>
            <a:pPr lvl="1"/>
            <a:r>
              <a:rPr lang="de-DE" dirty="0"/>
              <a:t>Mustermensch.Muster@Beispiel.de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65C3200D-F695-4B62-AA5E-3E9BF4DB11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511674" y="1952836"/>
            <a:ext cx="3816927" cy="1224000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pic>
        <p:nvPicPr>
          <p:cNvPr id="2" name="Picture 1" descr="A logo for a school">
            <a:extLst>
              <a:ext uri="{FF2B5EF4-FFF2-40B4-BE49-F238E27FC236}">
                <a16:creationId xmlns:a16="http://schemas.microsoft.com/office/drawing/2014/main" id="{1E12C680-3152-C5D9-2144-B56F23090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288DD5E-6F43-4A81-805D-879B3C2B037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114E445-B172-4DCA-B5D4-1B63A83E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1F33BB-66EC-4AF7-96B1-80C7C731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E3EFF1E-C9CA-449B-AD17-8EEB005AA3B5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676098B3-864D-47FC-A422-56992D82506C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738B4DD-43D4-4761-ACE2-AA009CD71B68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0F8BE9D-D214-438F-AE7D-1E964AA80FA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F9E7245C-D471-40F7-B032-B222C34F336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C90DABCF-75D3-409A-BC3B-7044C3E1F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324" y="584199"/>
            <a:ext cx="6984000" cy="9366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Kontakt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499DB2A0-219A-4976-A818-E7AADC513D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95400" y="1952836"/>
            <a:ext cx="3168000" cy="2052228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19EFE797-ACB0-4C60-B23E-C7BC837078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5400" y="4664946"/>
            <a:ext cx="3168000" cy="1392346"/>
          </a:xfrm>
          <a:noFill/>
        </p:spPr>
        <p:txBody>
          <a:bodyPr wrap="square" lIns="0" tIns="18000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Zuständigkeit / Abteilung</a:t>
            </a:r>
          </a:p>
          <a:p>
            <a:pPr lvl="1"/>
            <a:r>
              <a:rPr lang="de-DE" dirty="0"/>
              <a:t>Management</a:t>
            </a:r>
          </a:p>
          <a:p>
            <a:pPr lvl="0"/>
            <a:r>
              <a:rPr lang="de-DE" dirty="0"/>
              <a:t>Telefonnummer</a:t>
            </a:r>
          </a:p>
          <a:p>
            <a:pPr lvl="1"/>
            <a:r>
              <a:rPr lang="de-DE" dirty="0"/>
              <a:t>+49 123 456 789</a:t>
            </a:r>
          </a:p>
          <a:p>
            <a:pPr lvl="0"/>
            <a:r>
              <a:rPr lang="de-DE" dirty="0"/>
              <a:t>E-Mail</a:t>
            </a:r>
          </a:p>
          <a:p>
            <a:pPr lvl="1"/>
            <a:r>
              <a:rPr lang="de-DE" dirty="0"/>
              <a:t>Mustermensch.Muster@Beispiel.de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5E4D4845-EB47-4D0C-8D6F-B3C2545577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95400" y="4005064"/>
            <a:ext cx="3168000" cy="659882"/>
          </a:xfrm>
          <a:noFill/>
        </p:spPr>
        <p:txBody>
          <a:bodyPr lIns="0" tIns="180000" rIns="0" bIns="0" anchor="t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8" name="Bildplatzhalter 9">
            <a:extLst>
              <a:ext uri="{FF2B5EF4-FFF2-40B4-BE49-F238E27FC236}">
                <a16:creationId xmlns:a16="http://schemas.microsoft.com/office/drawing/2014/main" id="{659B29AF-6AD0-46E9-8622-84A6E5BC4A3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4512000" y="1952836"/>
            <a:ext cx="3168000" cy="2052228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29" name="Textplatzhalter 19">
            <a:extLst>
              <a:ext uri="{FF2B5EF4-FFF2-40B4-BE49-F238E27FC236}">
                <a16:creationId xmlns:a16="http://schemas.microsoft.com/office/drawing/2014/main" id="{D52F2012-8F95-4B2F-ADAD-69A3C48D2E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512000" y="4664946"/>
            <a:ext cx="3168000" cy="1392346"/>
          </a:xfrm>
          <a:noFill/>
        </p:spPr>
        <p:txBody>
          <a:bodyPr wrap="square" lIns="0" tIns="18000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Zuständigkeit / Abteilung</a:t>
            </a:r>
          </a:p>
          <a:p>
            <a:pPr lvl="1"/>
            <a:r>
              <a:rPr lang="de-DE" dirty="0"/>
              <a:t>Management</a:t>
            </a:r>
          </a:p>
          <a:p>
            <a:pPr lvl="0"/>
            <a:r>
              <a:rPr lang="de-DE" dirty="0"/>
              <a:t>Telefonnummer</a:t>
            </a:r>
          </a:p>
          <a:p>
            <a:pPr lvl="1"/>
            <a:r>
              <a:rPr lang="de-DE" dirty="0"/>
              <a:t>+49 123 456 789</a:t>
            </a:r>
          </a:p>
          <a:p>
            <a:pPr lvl="0"/>
            <a:r>
              <a:rPr lang="de-DE" dirty="0"/>
              <a:t>E-Mail</a:t>
            </a:r>
          </a:p>
          <a:p>
            <a:pPr lvl="1"/>
            <a:r>
              <a:rPr lang="de-DE" dirty="0"/>
              <a:t>Mustermensch.Muster@Beispiel.de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A6111BEE-421A-4443-9210-02D76FB0E8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4512000" y="4005064"/>
            <a:ext cx="3168000" cy="659882"/>
          </a:xfrm>
          <a:noFill/>
        </p:spPr>
        <p:txBody>
          <a:bodyPr lIns="0" tIns="180000" rIns="0" bIns="0" anchor="t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31" name="Bildplatzhalter 9">
            <a:extLst>
              <a:ext uri="{FF2B5EF4-FFF2-40B4-BE49-F238E27FC236}">
                <a16:creationId xmlns:a16="http://schemas.microsoft.com/office/drawing/2014/main" id="{7A725684-B96F-44F3-91E5-C6ED17013A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8328600" y="1952836"/>
            <a:ext cx="3168000" cy="2052228"/>
          </a:xfrm>
          <a:solidFill>
            <a:schemeClr val="tx2"/>
          </a:solidFill>
        </p:spPr>
        <p:txBody>
          <a:bodyPr tIns="720000" bIns="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32" name="Textplatzhalter 19">
            <a:extLst>
              <a:ext uri="{FF2B5EF4-FFF2-40B4-BE49-F238E27FC236}">
                <a16:creationId xmlns:a16="http://schemas.microsoft.com/office/drawing/2014/main" id="{14336E19-4EB5-4B06-BDA3-CA71A44CEC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328600" y="4664946"/>
            <a:ext cx="3168000" cy="1392346"/>
          </a:xfrm>
          <a:noFill/>
        </p:spPr>
        <p:txBody>
          <a:bodyPr wrap="square" lIns="0" tIns="18000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2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Zuständigkeit / Abteilung</a:t>
            </a:r>
          </a:p>
          <a:p>
            <a:pPr lvl="1"/>
            <a:r>
              <a:rPr lang="de-DE" dirty="0"/>
              <a:t>Management</a:t>
            </a:r>
          </a:p>
          <a:p>
            <a:pPr lvl="0"/>
            <a:r>
              <a:rPr lang="de-DE" dirty="0"/>
              <a:t>Telefonnummer</a:t>
            </a:r>
          </a:p>
          <a:p>
            <a:pPr lvl="1"/>
            <a:r>
              <a:rPr lang="de-DE" dirty="0"/>
              <a:t>+49 123 456 789</a:t>
            </a:r>
          </a:p>
          <a:p>
            <a:pPr lvl="0"/>
            <a:r>
              <a:rPr lang="de-DE" dirty="0"/>
              <a:t>E-Mail</a:t>
            </a:r>
          </a:p>
          <a:p>
            <a:pPr lvl="1"/>
            <a:r>
              <a:rPr lang="de-DE" dirty="0"/>
              <a:t>Mustermensch.Muster@Beispiel.de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99DAF141-5B85-4FB7-B918-ED6153D997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328600" y="4005064"/>
            <a:ext cx="3168000" cy="659882"/>
          </a:xfrm>
          <a:noFill/>
        </p:spPr>
        <p:txBody>
          <a:bodyPr lIns="0" tIns="180000" rIns="0" bIns="0" anchor="t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5pPr>
            <a:lvl6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6pPr>
            <a:lvl7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7pPr>
            <a:lvl8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8pPr>
            <a:lvl9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 dirty="0"/>
              <a:t>Vorname Nachname</a:t>
            </a:r>
          </a:p>
        </p:txBody>
      </p:sp>
      <p:pic>
        <p:nvPicPr>
          <p:cNvPr id="2" name="Picture 1" descr="A logo for a school">
            <a:extLst>
              <a:ext uri="{FF2B5EF4-FFF2-40B4-BE49-F238E27FC236}">
                <a16:creationId xmlns:a16="http://schemas.microsoft.com/office/drawing/2014/main" id="{7E9DD990-555A-DE25-10CF-B97DEA52D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1EFA6314-1E78-49BA-85A1-D8891772C3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tIns="72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einfügen oder alternativ leer lassen, </a:t>
            </a:r>
            <a:br>
              <a:rPr lang="de-DE" dirty="0"/>
            </a:br>
            <a:r>
              <a:rPr lang="de-DE" dirty="0"/>
              <a:t>um Karte von Ulm zu zeigen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1DC128-A174-4C8A-A4BE-906104A9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F1C9BDD-87FC-4665-BA14-9839CF6373DC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695325" y="4277743"/>
            <a:ext cx="2658422" cy="2584069"/>
          </a:xfrm>
          <a:custGeom>
            <a:avLst/>
            <a:gdLst>
              <a:gd name="connsiteX0" fmla="*/ 0 w 2658422"/>
              <a:gd name="connsiteY0" fmla="*/ 0 h 2584069"/>
              <a:gd name="connsiteX1" fmla="*/ 2658422 w 2658422"/>
              <a:gd name="connsiteY1" fmla="*/ 187576 h 2584069"/>
              <a:gd name="connsiteX2" fmla="*/ 2658422 w 2658422"/>
              <a:gd name="connsiteY2" fmla="*/ 1669669 h 2584069"/>
              <a:gd name="connsiteX3" fmla="*/ 2658422 w 2658422"/>
              <a:gd name="connsiteY3" fmla="*/ 2235194 h 2584069"/>
              <a:gd name="connsiteX4" fmla="*/ 2658422 w 2658422"/>
              <a:gd name="connsiteY4" fmla="*/ 2584069 h 2584069"/>
              <a:gd name="connsiteX5" fmla="*/ 0 w 2658422"/>
              <a:gd name="connsiteY5" fmla="*/ 2584069 h 2584069"/>
              <a:gd name="connsiteX6" fmla="*/ 0 w 2658422"/>
              <a:gd name="connsiteY6" fmla="*/ 2235194 h 2584069"/>
              <a:gd name="connsiteX7" fmla="*/ 0 w 2658422"/>
              <a:gd name="connsiteY7" fmla="*/ 1669669 h 2584069"/>
              <a:gd name="connsiteX8" fmla="*/ 0 w 2658422"/>
              <a:gd name="connsiteY8" fmla="*/ 1487256 h 2584069"/>
              <a:gd name="connsiteX9" fmla="*/ 0 w 2658422"/>
              <a:gd name="connsiteY9" fmla="*/ 992046 h 258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58422" h="2584069">
                <a:moveTo>
                  <a:pt x="0" y="0"/>
                </a:moveTo>
                <a:lnTo>
                  <a:pt x="2658422" y="187576"/>
                </a:lnTo>
                <a:lnTo>
                  <a:pt x="2658422" y="1669669"/>
                </a:lnTo>
                <a:lnTo>
                  <a:pt x="2658422" y="2235194"/>
                </a:lnTo>
                <a:lnTo>
                  <a:pt x="2658422" y="2584069"/>
                </a:lnTo>
                <a:lnTo>
                  <a:pt x="0" y="2584069"/>
                </a:lnTo>
                <a:lnTo>
                  <a:pt x="0" y="2235194"/>
                </a:lnTo>
                <a:lnTo>
                  <a:pt x="0" y="1669669"/>
                </a:lnTo>
                <a:lnTo>
                  <a:pt x="0" y="1487256"/>
                </a:lnTo>
                <a:lnTo>
                  <a:pt x="0" y="99204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wrap="square">
            <a:noAutofit/>
          </a:bodyPr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BC83BAD-05F6-4B89-A2E9-2AF0BBBE4D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0" y="6854400"/>
            <a:ext cx="3600" cy="3600"/>
          </a:xfrm>
        </p:spPr>
        <p:txBody>
          <a:bodyPr tIns="0"/>
          <a:lstStyle>
            <a:lvl1pPr>
              <a:defRPr sz="100">
                <a:noFill/>
              </a:defRPr>
            </a:lvl1pPr>
          </a:lstStyle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3" name="Picture 2" descr="A logo for a school">
            <a:extLst>
              <a:ext uri="{FF2B5EF4-FFF2-40B4-BE49-F238E27FC236}">
                <a16:creationId xmlns:a16="http://schemas.microsoft.com/office/drawing/2014/main" id="{C3AE687C-08C5-4845-E999-EA8A4A2A0B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3374" y="4905164"/>
            <a:ext cx="2442323" cy="18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4382424-67EB-4EC7-BF48-8D6BF9C38F9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7680325" y="0"/>
            <a:ext cx="4511675" cy="6858000"/>
          </a:xfrm>
          <a:custGeom>
            <a:avLst/>
            <a:gdLst>
              <a:gd name="connsiteX0" fmla="*/ 0 w 4511675"/>
              <a:gd name="connsiteY0" fmla="*/ 0 h 6858000"/>
              <a:gd name="connsiteX1" fmla="*/ 4511675 w 4511675"/>
              <a:gd name="connsiteY1" fmla="*/ 0 h 6858000"/>
              <a:gd name="connsiteX2" fmla="*/ 4511675 w 4511675"/>
              <a:gd name="connsiteY2" fmla="*/ 6858000 h 6858000"/>
              <a:gd name="connsiteX3" fmla="*/ 1294700 w 4511675"/>
              <a:gd name="connsiteY3" fmla="*/ 6858000 h 6858000"/>
              <a:gd name="connsiteX4" fmla="*/ 1294700 w 4511675"/>
              <a:gd name="connsiteY4" fmla="*/ 6278400 h 6858000"/>
              <a:gd name="connsiteX5" fmla="*/ 0 w 4511675"/>
              <a:gd name="connsiteY5" fmla="*/ 6278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1675" h="6858000">
                <a:moveTo>
                  <a:pt x="0" y="0"/>
                </a:moveTo>
                <a:lnTo>
                  <a:pt x="4511675" y="0"/>
                </a:lnTo>
                <a:lnTo>
                  <a:pt x="4511675" y="6858000"/>
                </a:lnTo>
                <a:lnTo>
                  <a:pt x="1294700" y="6858000"/>
                </a:lnTo>
                <a:lnTo>
                  <a:pt x="1294700" y="6278400"/>
                </a:lnTo>
                <a:lnTo>
                  <a:pt x="0" y="62784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vert="horz" wrap="square" tIns="720000" anchor="ctr" anchorCtr="0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einfügen oder alternativ leer lassen, </a:t>
            </a:r>
            <a:br>
              <a:rPr lang="de-DE" dirty="0"/>
            </a:br>
            <a:r>
              <a:rPr lang="de-DE" dirty="0"/>
              <a:t>um Karte von Ulm zu zeigen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0F67A209-B627-4FD5-8162-AFC17B6221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5324" y="1952625"/>
            <a:ext cx="5724526" cy="2772000"/>
          </a:xfrm>
          <a:solidFill>
            <a:schemeClr val="bg1"/>
          </a:solidFill>
        </p:spPr>
        <p:txBody>
          <a:bodyPr lIns="0" tIns="0" rIns="0" bIns="0" numCol="1" spcCol="648000"/>
          <a:lstStyle>
            <a:lvl1pPr marL="360000" indent="-360000">
              <a:lnSpc>
                <a:spcPct val="90000"/>
              </a:lnSpc>
              <a:buClr>
                <a:schemeClr val="accent1"/>
              </a:buClr>
              <a:buFont typeface="+mj-lt"/>
              <a:buAutoNum type="arabicParenR"/>
              <a:defRPr sz="1600" b="1">
                <a:solidFill>
                  <a:schemeClr val="tx1"/>
                </a:solidFill>
              </a:defRPr>
            </a:lvl1pPr>
            <a:lvl2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2pPr>
            <a:lvl3pPr marL="576000" indent="-216000">
              <a:lnSpc>
                <a:spcPct val="90000"/>
              </a:lnSpc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3pPr>
            <a:lvl4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4pPr>
            <a:lvl5pPr marL="576000" indent="-216000">
              <a:lnSpc>
                <a:spcPct val="90000"/>
              </a:lnSpc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5pPr>
            <a:lvl6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6pPr>
            <a:lvl7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7pPr>
            <a:lvl8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8pPr>
            <a:lvl9pPr marL="576000" indent="-216000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dirty="0"/>
              <a:t>Kapiteltitel</a:t>
            </a:r>
          </a:p>
          <a:p>
            <a:pPr lvl="1"/>
            <a:r>
              <a:rPr lang="de-DE" dirty="0"/>
              <a:t>Unterpunkt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6E98CF-CD6A-4366-B60B-BFD3ED3C4EBC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10774889" y="0"/>
            <a:ext cx="1081115" cy="908999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26A0AF4-06DD-412A-BFC7-A63AD3424AE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8A036653-27D4-4BB3-B371-FA8AE89E0F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C6563-50BA-46FB-A083-B8B3BDFBE8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324" y="584200"/>
            <a:ext cx="5724526" cy="5544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81A821C-23EF-4CFA-B3CE-6182E3F2447B}"/>
              </a:ext>
            </a:extLst>
          </p:cNvPr>
          <p:cNvSpPr/>
          <p:nvPr userDrawn="1"/>
        </p:nvSpPr>
        <p:spPr bwMode="invGray">
          <a:xfrm>
            <a:off x="695325" y="6278400"/>
            <a:ext cx="8279700" cy="57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/>
          </a:p>
        </p:txBody>
      </p:sp>
      <p:pic>
        <p:nvPicPr>
          <p:cNvPr id="4" name="Picture 3" descr="A logo for a school">
            <a:extLst>
              <a:ext uri="{FF2B5EF4-FFF2-40B4-BE49-F238E27FC236}">
                <a16:creationId xmlns:a16="http://schemas.microsoft.com/office/drawing/2014/main" id="{3658E879-2AD3-6350-8D5C-CA97A901AA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1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920B8BF-AF01-4DE6-A817-1D380DB8D0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32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1080000" anchor="ctr" anchorCtr="0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einfügen oder alternativ leer lassen, </a:t>
            </a:r>
            <a:br>
              <a:rPr lang="de-DE" dirty="0"/>
            </a:br>
            <a:r>
              <a:rPr lang="de-DE" dirty="0"/>
              <a:t>um Karte von Ulm zu zeigen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161767C-FDA3-4F84-B5A0-082BA2DF404C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>
          <a:xfrm>
            <a:off x="10774889" y="0"/>
            <a:ext cx="1081115" cy="908999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A0E88AA-2504-457A-AFC8-2E5C51F4D5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12BC3EB-CF5B-4846-9630-1E7AC870CD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004E0C36-4B91-41C9-8823-D1B28BE38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772150" y="4396418"/>
            <a:ext cx="5720400" cy="2461582"/>
          </a:xfrm>
          <a:solidFill>
            <a:schemeClr val="bg1"/>
          </a:solidFill>
        </p:spPr>
        <p:txBody>
          <a:bodyPr lIns="648000" tIns="432000" rIns="648000" bIns="1512000" anchor="b" anchorCtr="0">
            <a:spAutoFit/>
          </a:bodyPr>
          <a:lstStyle>
            <a:lvl1pPr>
              <a:lnSpc>
                <a:spcPct val="90000"/>
              </a:lnSpc>
              <a:defRPr/>
            </a:lvl1pPr>
          </a:lstStyle>
          <a:p>
            <a:pPr lvl="0"/>
            <a:r>
              <a:rPr lang="de-DE" dirty="0" err="1"/>
              <a:t>Kapiteltrenner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2EBE0B4-2266-42BF-B818-571983AF07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invGray">
          <a:xfrm>
            <a:off x="7033200" y="6278400"/>
            <a:ext cx="5158800" cy="579600"/>
          </a:xfrm>
          <a:solidFill>
            <a:schemeClr val="accent1"/>
          </a:solidFill>
        </p:spPr>
        <p:txBody>
          <a:bodyPr lIns="180000" tIns="108000" rIns="180000" bIns="10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defRPr sz="20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defRPr sz="20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00</a:t>
            </a:r>
          </a:p>
          <a:p>
            <a:pPr lvl="0"/>
            <a:endParaRPr lang="de-DE" dirty="0"/>
          </a:p>
        </p:txBody>
      </p:sp>
      <p:pic>
        <p:nvPicPr>
          <p:cNvPr id="2" name="Picture 1" descr="A logo for a school">
            <a:extLst>
              <a:ext uri="{FF2B5EF4-FFF2-40B4-BE49-F238E27FC236}">
                <a16:creationId xmlns:a16="http://schemas.microsoft.com/office/drawing/2014/main" id="{17F9DC22-12B9-0B38-F389-FADD86C91E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288DD5E-6F43-4A81-805D-879B3C2B037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114E445-B172-4DCA-B5D4-1B63A83E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1F33BB-66EC-4AF7-96B1-80C7C731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71992787-3DF4-44C5-8004-EB2B95DB81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6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E3EFF1E-C9CA-449B-AD17-8EEB005AA3B5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676098B3-864D-47FC-A422-56992D82506C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738B4DD-43D4-4761-ACE2-AA009CD71B68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E0F8BE9D-D214-438F-AE7D-1E964AA80FA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F9E7245C-D471-40F7-B032-B222C34F336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C90DABCF-75D3-409A-BC3B-7044C3E1F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2" name="Picture 1" descr="A logo for a school">
            <a:extLst>
              <a:ext uri="{FF2B5EF4-FFF2-40B4-BE49-F238E27FC236}">
                <a16:creationId xmlns:a16="http://schemas.microsoft.com/office/drawing/2014/main" id="{94648F55-47E4-F81F-BB17-1F49A21644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88D708E-1010-42A0-A07C-4935B947AAD4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CED6641-76CA-4014-A8D2-14EE76D8A6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678CBF6-8CFA-443B-B1A6-73995A8272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D73E741-431E-4792-B5D2-C0F4904062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95325" y="1952625"/>
            <a:ext cx="5724525" cy="4105275"/>
          </a:xfrm>
        </p:spPr>
        <p:txBody>
          <a:bodyPr/>
          <a:lstStyle>
            <a:lvl4pPr>
              <a:buAutoNum type="arabicParenR"/>
              <a:defRPr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41F74E25-1AC2-43F2-80A0-FAD051AFC7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5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4A56F95-B98D-4FFF-8F7D-0741D76B5169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37AB1E25-8C18-4997-9C03-4E0E865FD616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53B2C2AC-A9C2-4C3B-ACC6-30D3BF16BF09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5" name="Freeform 20">
                <a:extLst>
                  <a:ext uri="{FF2B5EF4-FFF2-40B4-BE49-F238E27FC236}">
                    <a16:creationId xmlns:a16="http://schemas.microsoft.com/office/drawing/2014/main" id="{B3976575-25E6-4518-9743-CD7C4208EA0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1">
                <a:extLst>
                  <a:ext uri="{FF2B5EF4-FFF2-40B4-BE49-F238E27FC236}">
                    <a16:creationId xmlns:a16="http://schemas.microsoft.com/office/drawing/2014/main" id="{23E73D20-25BC-4F47-A14E-816009CD3CD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C7A48B6A-8633-47B3-A4D9-6ED9D389AD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2" name="Picture 1" descr="A logo for a school">
            <a:extLst>
              <a:ext uri="{FF2B5EF4-FFF2-40B4-BE49-F238E27FC236}">
                <a16:creationId xmlns:a16="http://schemas.microsoft.com/office/drawing/2014/main" id="{148A4C49-0CE6-92D5-883B-45AE3BF8C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6F882AA-8F81-414A-98C1-509EAF7A9AC2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D5DA64-5E82-4F3F-B87C-B525D7CBFC9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86D0716-3E07-458E-9AB7-6141D79A26B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FCEEA2F-C746-4662-BEC6-2EB9294A21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gray">
          <a:xfrm>
            <a:off x="695325" y="1952625"/>
            <a:ext cx="5076825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66933159-CFB3-4570-838E-7346C50D21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6419850" y="1952625"/>
            <a:ext cx="5076825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77D404A5-537A-4C3B-AC3F-3C3EC724ED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F7F7FBA-C90E-4F10-BAEC-954F6EEFEFB4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6AC5E271-37E6-4CCE-81EA-A0D625C02194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959DF189-31CA-45E1-A9E5-69131A59A93A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6" name="Freeform 20">
                <a:extLst>
                  <a:ext uri="{FF2B5EF4-FFF2-40B4-BE49-F238E27FC236}">
                    <a16:creationId xmlns:a16="http://schemas.microsoft.com/office/drawing/2014/main" id="{B69DDD7D-CEE9-46B0-8BCE-2CE78995F093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21">
                <a:extLst>
                  <a:ext uri="{FF2B5EF4-FFF2-40B4-BE49-F238E27FC236}">
                    <a16:creationId xmlns:a16="http://schemas.microsoft.com/office/drawing/2014/main" id="{0A9FDD49-FDA6-494A-BE7F-246F63E64D5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BD916CA5-E767-4085-AC2B-39FEBA481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2" name="Picture 1" descr="A logo for a school">
            <a:extLst>
              <a:ext uri="{FF2B5EF4-FFF2-40B4-BE49-F238E27FC236}">
                <a16:creationId xmlns:a16="http://schemas.microsoft.com/office/drawing/2014/main" id="{50847BEA-D3A3-1D47-1C78-A7AED539D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3DB401-4844-48EE-9770-BB5DCFC400D4}"/>
              </a:ext>
            </a:extLst>
          </p:cNvPr>
          <p:cNvSpPr>
            <a:spLocks noGrp="1"/>
          </p:cNvSpPr>
          <p:nvPr>
            <p:ph type="dt" sz="half" idx="17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40601F1-D3AA-4ED1-A6C2-75863D35057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14BB305-22BF-41BC-9C0F-1C1842A00FB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CF5392-183F-4D06-93B2-75D0CD3F62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">
          <a:xfrm>
            <a:off x="695325" y="1952625"/>
            <a:ext cx="3168650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25054F3A-2707-4336-B58A-BB0E52B12D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4511675" y="1952625"/>
            <a:ext cx="3168650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1DE27C7F-49BE-4C0B-819A-9D084DB27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8328025" y="1952625"/>
            <a:ext cx="3168650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8221B223-9FF1-45A0-853E-540C0DA171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F584695-958A-4336-842E-9363916A728E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83A448D9-A7A8-4220-8332-6DCC40EF5C1A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0F36420-674C-4AA4-8FF0-C2D0102B6C13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id="{DBC4DA31-906A-4B72-A70A-850E4383890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1">
                <a:extLst>
                  <a:ext uri="{FF2B5EF4-FFF2-40B4-BE49-F238E27FC236}">
                    <a16:creationId xmlns:a16="http://schemas.microsoft.com/office/drawing/2014/main" id="{68D26FDE-6E43-4B36-AAEC-5921F345A51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D11644-5661-4BF3-89CE-8A297F0E2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3" name="Picture 2" descr="A logo for a school">
            <a:extLst>
              <a:ext uri="{FF2B5EF4-FFF2-40B4-BE49-F238E27FC236}">
                <a16:creationId xmlns:a16="http://schemas.microsoft.com/office/drawing/2014/main" id="{F2C20813-25BD-B768-5AA4-14D3F51CA0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E136C6E0-9269-486F-92D0-A92FCCBC90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419850" y="1952625"/>
            <a:ext cx="5076825" cy="4105275"/>
          </a:xfrm>
          <a:solidFill>
            <a:schemeClr val="tx2"/>
          </a:solidFill>
        </p:spPr>
        <p:txBody>
          <a:bodyPr tIns="720000" anchor="ctr" anchorCtr="0"/>
          <a:lstStyle>
            <a:lvl1pPr algn="ctr">
              <a:defRPr/>
            </a:lvl1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506A302-8D65-4806-B8F4-45FD5B717CE6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>
          <a:xfrm>
            <a:off x="0" y="6854400"/>
            <a:ext cx="3600" cy="3600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4FD216A5-59FD-4725-A0DF-C8DFA9FDA2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A05B00E-884A-487C-94B3-D7061DD2387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C169E15-E1EB-42FF-828A-749079B09A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95325" y="1952625"/>
            <a:ext cx="5076825" cy="41052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C6BD98FF-3600-45F7-8E4D-B934457E22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95325" y="1139226"/>
            <a:ext cx="6985000" cy="381599"/>
          </a:xfrm>
        </p:spPr>
        <p:txBody>
          <a:bodyPr lIns="0" tIns="0" rIns="0" bIns="0"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4pPr>
            <a:lvl5pPr marL="0" indent="0" algn="l">
              <a:lnSpc>
                <a:spcPct val="85000"/>
              </a:lnSpc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2"/>
                </a:solidFill>
              </a:defRPr>
            </a:lvl7pPr>
            <a:lvl8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8pPr>
            <a:lvl9pPr marL="0" indent="0" algn="l">
              <a:lnSpc>
                <a:spcPct val="85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in der zweiten Zeile für zusätzliche Informationen</a:t>
            </a:r>
          </a:p>
          <a:p>
            <a:pPr lvl="8"/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738ECE7-9C98-4E51-B276-467A6EE26AC9}"/>
              </a:ext>
            </a:extLst>
          </p:cNvPr>
          <p:cNvGrpSpPr/>
          <p:nvPr userDrawn="1"/>
        </p:nvGrpSpPr>
        <p:grpSpPr bwMode="gray">
          <a:xfrm>
            <a:off x="10774885" y="0"/>
            <a:ext cx="1081115" cy="908999"/>
            <a:chOff x="10853744" y="1"/>
            <a:chExt cx="1008000" cy="847524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17AA3B7-77DC-4AA1-A811-F8FF04850E7C}"/>
                </a:ext>
              </a:extLst>
            </p:cNvPr>
            <p:cNvSpPr>
              <a:spLocks noChangeAspect="1"/>
            </p:cNvSpPr>
            <p:nvPr/>
          </p:nvSpPr>
          <p:spPr bwMode="gray">
            <a:xfrm flipH="1">
              <a:off x="10853744" y="1"/>
              <a:ext cx="1008000" cy="847524"/>
            </a:xfrm>
            <a:custGeom>
              <a:avLst/>
              <a:gdLst>
                <a:gd name="connsiteX0" fmla="*/ 1368000 w 1368000"/>
                <a:gd name="connsiteY0" fmla="*/ 0 h 1150211"/>
                <a:gd name="connsiteX1" fmla="*/ 0 w 1368000"/>
                <a:gd name="connsiteY1" fmla="*/ 0 h 1150211"/>
                <a:gd name="connsiteX2" fmla="*/ 0 w 1368000"/>
                <a:gd name="connsiteY2" fmla="*/ 384882 h 1150211"/>
                <a:gd name="connsiteX3" fmla="*/ 0 w 1368000"/>
                <a:gd name="connsiteY3" fmla="*/ 639713 h 1150211"/>
                <a:gd name="connsiteX4" fmla="*/ 0 w 1368000"/>
                <a:gd name="connsiteY4" fmla="*/ 1150211 h 1150211"/>
                <a:gd name="connsiteX5" fmla="*/ 1368000 w 1368000"/>
                <a:gd name="connsiteY5" fmla="*/ 1053686 h 115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8000" h="1150211">
                  <a:moveTo>
                    <a:pt x="1368000" y="0"/>
                  </a:moveTo>
                  <a:lnTo>
                    <a:pt x="0" y="0"/>
                  </a:lnTo>
                  <a:lnTo>
                    <a:pt x="0" y="384882"/>
                  </a:lnTo>
                  <a:lnTo>
                    <a:pt x="0" y="639713"/>
                  </a:lnTo>
                  <a:lnTo>
                    <a:pt x="0" y="1150211"/>
                  </a:lnTo>
                  <a:lnTo>
                    <a:pt x="1368000" y="10536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DE" sz="3000" b="1" kern="0" dirty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0BDCA916-4454-43E8-9C22-D6769AB96A23}"/>
                </a:ext>
              </a:extLst>
            </p:cNvPr>
            <p:cNvGrpSpPr/>
            <p:nvPr/>
          </p:nvGrpSpPr>
          <p:grpSpPr bwMode="gray">
            <a:xfrm>
              <a:off x="11048704" y="259104"/>
              <a:ext cx="618079" cy="329319"/>
              <a:chOff x="7304937" y="740488"/>
              <a:chExt cx="2968748" cy="1581786"/>
            </a:xfrm>
          </p:grpSpPr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810059AA-E4DC-439B-8E43-D978CA36653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50937" y="740488"/>
                <a:ext cx="2922748" cy="1150390"/>
              </a:xfrm>
              <a:custGeom>
                <a:avLst/>
                <a:gdLst>
                  <a:gd name="T0" fmla="*/ 11231 w 11329"/>
                  <a:gd name="T1" fmla="*/ 1193 h 4457"/>
                  <a:gd name="T2" fmla="*/ 10431 w 11329"/>
                  <a:gd name="T3" fmla="*/ 273 h 4457"/>
                  <a:gd name="T4" fmla="*/ 8584 w 11329"/>
                  <a:gd name="T5" fmla="*/ 79 h 4457"/>
                  <a:gd name="T6" fmla="*/ 7398 w 11329"/>
                  <a:gd name="T7" fmla="*/ 689 h 4457"/>
                  <a:gd name="T8" fmla="*/ 7331 w 11329"/>
                  <a:gd name="T9" fmla="*/ 65 h 4457"/>
                  <a:gd name="T10" fmla="*/ 5294 w 11329"/>
                  <a:gd name="T11" fmla="*/ 2420 h 4457"/>
                  <a:gd name="T12" fmla="*/ 4663 w 11329"/>
                  <a:gd name="T13" fmla="*/ 2886 h 4457"/>
                  <a:gd name="T14" fmla="*/ 5025 w 11329"/>
                  <a:gd name="T15" fmla="*/ 65 h 4457"/>
                  <a:gd name="T16" fmla="*/ 0 w 11329"/>
                  <a:gd name="T17" fmla="*/ 4334 h 4457"/>
                  <a:gd name="T18" fmla="*/ 1901 w 11329"/>
                  <a:gd name="T19" fmla="*/ 2899 h 4457"/>
                  <a:gd name="T20" fmla="*/ 2833 w 11329"/>
                  <a:gd name="T21" fmla="*/ 1663 h 4457"/>
                  <a:gd name="T22" fmla="*/ 2137 w 11329"/>
                  <a:gd name="T23" fmla="*/ 1410 h 4457"/>
                  <a:gd name="T24" fmla="*/ 2967 w 11329"/>
                  <a:gd name="T25" fmla="*/ 2562 h 4457"/>
                  <a:gd name="T26" fmla="*/ 3835 w 11329"/>
                  <a:gd name="T27" fmla="*/ 4276 h 4457"/>
                  <a:gd name="T28" fmla="*/ 5971 w 11329"/>
                  <a:gd name="T29" fmla="*/ 4086 h 4457"/>
                  <a:gd name="T30" fmla="*/ 8617 w 11329"/>
                  <a:gd name="T31" fmla="*/ 4457 h 4457"/>
                  <a:gd name="T32" fmla="*/ 10513 w 11329"/>
                  <a:gd name="T33" fmla="*/ 3649 h 4457"/>
                  <a:gd name="T34" fmla="*/ 11329 w 11329"/>
                  <a:gd name="T35" fmla="*/ 1750 h 4457"/>
                  <a:gd name="T36" fmla="*/ 10397 w 11329"/>
                  <a:gd name="T37" fmla="*/ 3523 h 4457"/>
                  <a:gd name="T38" fmla="*/ 6784 w 11329"/>
                  <a:gd name="T39" fmla="*/ 3062 h 4457"/>
                  <a:gd name="T40" fmla="*/ 6622 w 11329"/>
                  <a:gd name="T41" fmla="*/ 3054 h 4457"/>
                  <a:gd name="T42" fmla="*/ 3368 w 11329"/>
                  <a:gd name="T43" fmla="*/ 3775 h 4457"/>
                  <a:gd name="T44" fmla="*/ 3333 w 11329"/>
                  <a:gd name="T45" fmla="*/ 1239 h 4457"/>
                  <a:gd name="T46" fmla="*/ 1897 w 11329"/>
                  <a:gd name="T47" fmla="*/ 1834 h 4457"/>
                  <a:gd name="T48" fmla="*/ 2492 w 11329"/>
                  <a:gd name="T49" fmla="*/ 2728 h 4457"/>
                  <a:gd name="T50" fmla="*/ 1528 w 11329"/>
                  <a:gd name="T51" fmla="*/ 4164 h 4457"/>
                  <a:gd name="T52" fmla="*/ 822 w 11329"/>
                  <a:gd name="T53" fmla="*/ 236 h 4457"/>
                  <a:gd name="T54" fmla="*/ 4479 w 11329"/>
                  <a:gd name="T55" fmla="*/ 2420 h 4457"/>
                  <a:gd name="T56" fmla="*/ 4875 w 11329"/>
                  <a:gd name="T57" fmla="*/ 3122 h 4457"/>
                  <a:gd name="T58" fmla="*/ 5463 w 11329"/>
                  <a:gd name="T59" fmla="*/ 2447 h 4457"/>
                  <a:gd name="T60" fmla="*/ 7128 w 11329"/>
                  <a:gd name="T61" fmla="*/ 236 h 4457"/>
                  <a:gd name="T62" fmla="*/ 7108 w 11329"/>
                  <a:gd name="T63" fmla="*/ 1292 h 4457"/>
                  <a:gd name="T64" fmla="*/ 10353 w 11329"/>
                  <a:gd name="T65" fmla="*/ 425 h 4457"/>
                  <a:gd name="T66" fmla="*/ 9697 w 11329"/>
                  <a:gd name="T67" fmla="*/ 1545 h 4457"/>
                  <a:gd name="T68" fmla="*/ 9138 w 11329"/>
                  <a:gd name="T69" fmla="*/ 1250 h 4457"/>
                  <a:gd name="T70" fmla="*/ 8076 w 11329"/>
                  <a:gd name="T71" fmla="*/ 2273 h 4457"/>
                  <a:gd name="T72" fmla="*/ 8271 w 11329"/>
                  <a:gd name="T73" fmla="*/ 3069 h 4457"/>
                  <a:gd name="T74" fmla="*/ 9215 w 11329"/>
                  <a:gd name="T75" fmla="*/ 3180 h 4457"/>
                  <a:gd name="T76" fmla="*/ 9580 w 11329"/>
                  <a:gd name="T77" fmla="*/ 2718 h 4457"/>
                  <a:gd name="T78" fmla="*/ 8956 w 11329"/>
                  <a:gd name="T79" fmla="*/ 1921 h 4457"/>
                  <a:gd name="T80" fmla="*/ 10397 w 11329"/>
                  <a:gd name="T81" fmla="*/ 3523 h 4457"/>
                  <a:gd name="T82" fmla="*/ 8800 w 11329"/>
                  <a:gd name="T83" fmla="*/ 3138 h 4457"/>
                  <a:gd name="T84" fmla="*/ 8245 w 11329"/>
                  <a:gd name="T85" fmla="*/ 2300 h 4457"/>
                  <a:gd name="T86" fmla="*/ 9574 w 11329"/>
                  <a:gd name="T87" fmla="*/ 1682 h 4457"/>
                  <a:gd name="T88" fmla="*/ 8810 w 11329"/>
                  <a:gd name="T89" fmla="*/ 1750 h 4457"/>
                  <a:gd name="T90" fmla="*/ 9296 w 11329"/>
                  <a:gd name="T91" fmla="*/ 2888 h 4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329" h="4457">
                    <a:moveTo>
                      <a:pt x="9627" y="1750"/>
                    </a:moveTo>
                    <a:cubicBezTo>
                      <a:pt x="11231" y="1193"/>
                      <a:pt x="11231" y="1193"/>
                      <a:pt x="11231" y="1193"/>
                    </a:cubicBezTo>
                    <a:cubicBezTo>
                      <a:pt x="11207" y="1115"/>
                      <a:pt x="11207" y="1115"/>
                      <a:pt x="11207" y="1115"/>
                    </a:cubicBezTo>
                    <a:cubicBezTo>
                      <a:pt x="11104" y="770"/>
                      <a:pt x="10836" y="479"/>
                      <a:pt x="10431" y="273"/>
                    </a:cubicBezTo>
                    <a:cubicBezTo>
                      <a:pt x="10089" y="99"/>
                      <a:pt x="9670" y="0"/>
                      <a:pt x="9281" y="0"/>
                    </a:cubicBezTo>
                    <a:cubicBezTo>
                      <a:pt x="9044" y="0"/>
                      <a:pt x="8809" y="26"/>
                      <a:pt x="8584" y="79"/>
                    </a:cubicBezTo>
                    <a:cubicBezTo>
                      <a:pt x="8360" y="132"/>
                      <a:pt x="8146" y="210"/>
                      <a:pt x="7947" y="312"/>
                    </a:cubicBezTo>
                    <a:cubicBezTo>
                      <a:pt x="7747" y="415"/>
                      <a:pt x="7562" y="542"/>
                      <a:pt x="7398" y="689"/>
                    </a:cubicBezTo>
                    <a:cubicBezTo>
                      <a:pt x="7322" y="758"/>
                      <a:pt x="7250" y="831"/>
                      <a:pt x="7182" y="909"/>
                    </a:cubicBezTo>
                    <a:cubicBezTo>
                      <a:pt x="7331" y="65"/>
                      <a:pt x="7331" y="65"/>
                      <a:pt x="7331" y="65"/>
                    </a:cubicBezTo>
                    <a:cubicBezTo>
                      <a:pt x="5667" y="65"/>
                      <a:pt x="5667" y="65"/>
                      <a:pt x="5667" y="65"/>
                    </a:cubicBezTo>
                    <a:cubicBezTo>
                      <a:pt x="5294" y="2420"/>
                      <a:pt x="5294" y="2420"/>
                      <a:pt x="5294" y="2420"/>
                    </a:cubicBezTo>
                    <a:cubicBezTo>
                      <a:pt x="5242" y="2749"/>
                      <a:pt x="5194" y="2951"/>
                      <a:pt x="4875" y="2951"/>
                    </a:cubicBezTo>
                    <a:cubicBezTo>
                      <a:pt x="4771" y="2951"/>
                      <a:pt x="4699" y="2929"/>
                      <a:pt x="4663" y="2886"/>
                    </a:cubicBezTo>
                    <a:cubicBezTo>
                      <a:pt x="4591" y="2802"/>
                      <a:pt x="4622" y="2605"/>
                      <a:pt x="4647" y="2447"/>
                    </a:cubicBezTo>
                    <a:cubicBezTo>
                      <a:pt x="5025" y="65"/>
                      <a:pt x="5025" y="65"/>
                      <a:pt x="5025" y="65"/>
                    </a:cubicBezTo>
                    <a:cubicBezTo>
                      <a:pt x="676" y="65"/>
                      <a:pt x="676" y="65"/>
                      <a:pt x="676" y="65"/>
                    </a:cubicBezTo>
                    <a:cubicBezTo>
                      <a:pt x="0" y="4334"/>
                      <a:pt x="0" y="4334"/>
                      <a:pt x="0" y="4334"/>
                    </a:cubicBezTo>
                    <a:cubicBezTo>
                      <a:pt x="1674" y="4334"/>
                      <a:pt x="1674" y="4334"/>
                      <a:pt x="1674" y="4334"/>
                    </a:cubicBezTo>
                    <a:cubicBezTo>
                      <a:pt x="1901" y="2899"/>
                      <a:pt x="1901" y="2899"/>
                      <a:pt x="1901" y="2899"/>
                    </a:cubicBezTo>
                    <a:cubicBezTo>
                      <a:pt x="2638" y="2899"/>
                      <a:pt x="2638" y="2899"/>
                      <a:pt x="2638" y="2899"/>
                    </a:cubicBezTo>
                    <a:cubicBezTo>
                      <a:pt x="2833" y="1663"/>
                      <a:pt x="2833" y="1663"/>
                      <a:pt x="2833" y="1663"/>
                    </a:cubicBezTo>
                    <a:cubicBezTo>
                      <a:pt x="2097" y="1663"/>
                      <a:pt x="2097" y="1663"/>
                      <a:pt x="2097" y="1663"/>
                    </a:cubicBezTo>
                    <a:cubicBezTo>
                      <a:pt x="2137" y="1410"/>
                      <a:pt x="2137" y="1410"/>
                      <a:pt x="2137" y="1410"/>
                    </a:cubicBezTo>
                    <a:cubicBezTo>
                      <a:pt x="3136" y="1410"/>
                      <a:pt x="3136" y="1410"/>
                      <a:pt x="3136" y="1410"/>
                    </a:cubicBezTo>
                    <a:cubicBezTo>
                      <a:pt x="2967" y="2562"/>
                      <a:pt x="2967" y="2562"/>
                      <a:pt x="2967" y="2562"/>
                    </a:cubicBezTo>
                    <a:cubicBezTo>
                      <a:pt x="2877" y="3125"/>
                      <a:pt x="2969" y="3571"/>
                      <a:pt x="3238" y="3886"/>
                    </a:cubicBezTo>
                    <a:cubicBezTo>
                      <a:pt x="3385" y="4058"/>
                      <a:pt x="3586" y="4190"/>
                      <a:pt x="3835" y="4276"/>
                    </a:cubicBezTo>
                    <a:cubicBezTo>
                      <a:pt x="4071" y="4358"/>
                      <a:pt x="4353" y="4400"/>
                      <a:pt x="4673" y="4400"/>
                    </a:cubicBezTo>
                    <a:cubicBezTo>
                      <a:pt x="5180" y="4400"/>
                      <a:pt x="5616" y="4294"/>
                      <a:pt x="5971" y="4086"/>
                    </a:cubicBezTo>
                    <a:cubicBezTo>
                      <a:pt x="6282" y="3904"/>
                      <a:pt x="6523" y="3646"/>
                      <a:pt x="6691" y="3317"/>
                    </a:cubicBezTo>
                    <a:cubicBezTo>
                      <a:pt x="6981" y="4017"/>
                      <a:pt x="7712" y="4457"/>
                      <a:pt x="8617" y="4457"/>
                    </a:cubicBezTo>
                    <a:cubicBezTo>
                      <a:pt x="8936" y="4457"/>
                      <a:pt x="9282" y="4380"/>
                      <a:pt x="9618" y="4234"/>
                    </a:cubicBezTo>
                    <a:cubicBezTo>
                      <a:pt x="9943" y="4093"/>
                      <a:pt x="10252" y="3891"/>
                      <a:pt x="10513" y="3649"/>
                    </a:cubicBezTo>
                    <a:cubicBezTo>
                      <a:pt x="11090" y="3117"/>
                      <a:pt x="11190" y="2547"/>
                      <a:pt x="11305" y="1888"/>
                    </a:cubicBezTo>
                    <a:cubicBezTo>
                      <a:pt x="11329" y="1750"/>
                      <a:pt x="11329" y="1750"/>
                      <a:pt x="11329" y="1750"/>
                    </a:cubicBezTo>
                    <a:lnTo>
                      <a:pt x="9627" y="1750"/>
                    </a:lnTo>
                    <a:close/>
                    <a:moveTo>
                      <a:pt x="10397" y="3523"/>
                    </a:moveTo>
                    <a:cubicBezTo>
                      <a:pt x="9890" y="3994"/>
                      <a:pt x="9208" y="4286"/>
                      <a:pt x="8617" y="4286"/>
                    </a:cubicBezTo>
                    <a:cubicBezTo>
                      <a:pt x="7704" y="4286"/>
                      <a:pt x="6984" y="3806"/>
                      <a:pt x="6784" y="3062"/>
                    </a:cubicBezTo>
                    <a:cubicBezTo>
                      <a:pt x="6716" y="2811"/>
                      <a:pt x="6716" y="2811"/>
                      <a:pt x="6716" y="2811"/>
                    </a:cubicBezTo>
                    <a:cubicBezTo>
                      <a:pt x="6622" y="3054"/>
                      <a:pt x="6622" y="3054"/>
                      <a:pt x="6622" y="3054"/>
                    </a:cubicBezTo>
                    <a:cubicBezTo>
                      <a:pt x="6323" y="3822"/>
                      <a:pt x="5649" y="4229"/>
                      <a:pt x="4673" y="4229"/>
                    </a:cubicBezTo>
                    <a:cubicBezTo>
                      <a:pt x="4064" y="4229"/>
                      <a:pt x="3625" y="4076"/>
                      <a:pt x="3368" y="3775"/>
                    </a:cubicBezTo>
                    <a:cubicBezTo>
                      <a:pt x="3132" y="3499"/>
                      <a:pt x="3054" y="3100"/>
                      <a:pt x="3135" y="2588"/>
                    </a:cubicBezTo>
                    <a:cubicBezTo>
                      <a:pt x="3333" y="1239"/>
                      <a:pt x="3333" y="1239"/>
                      <a:pt x="3333" y="1239"/>
                    </a:cubicBezTo>
                    <a:cubicBezTo>
                      <a:pt x="1991" y="1239"/>
                      <a:pt x="1991" y="1239"/>
                      <a:pt x="1991" y="1239"/>
                    </a:cubicBezTo>
                    <a:cubicBezTo>
                      <a:pt x="1897" y="1834"/>
                      <a:pt x="1897" y="1834"/>
                      <a:pt x="1897" y="1834"/>
                    </a:cubicBezTo>
                    <a:cubicBezTo>
                      <a:pt x="2633" y="1834"/>
                      <a:pt x="2633" y="1834"/>
                      <a:pt x="2633" y="1834"/>
                    </a:cubicBezTo>
                    <a:cubicBezTo>
                      <a:pt x="2492" y="2728"/>
                      <a:pt x="2492" y="2728"/>
                      <a:pt x="2492" y="2728"/>
                    </a:cubicBezTo>
                    <a:cubicBezTo>
                      <a:pt x="1755" y="2728"/>
                      <a:pt x="1755" y="2728"/>
                      <a:pt x="1755" y="2728"/>
                    </a:cubicBezTo>
                    <a:cubicBezTo>
                      <a:pt x="1528" y="4164"/>
                      <a:pt x="1528" y="4164"/>
                      <a:pt x="1528" y="4164"/>
                    </a:cubicBezTo>
                    <a:cubicBezTo>
                      <a:pt x="200" y="4164"/>
                      <a:pt x="200" y="4164"/>
                      <a:pt x="200" y="4164"/>
                    </a:cubicBezTo>
                    <a:cubicBezTo>
                      <a:pt x="822" y="236"/>
                      <a:pt x="822" y="236"/>
                      <a:pt x="822" y="236"/>
                    </a:cubicBezTo>
                    <a:cubicBezTo>
                      <a:pt x="4825" y="236"/>
                      <a:pt x="4825" y="236"/>
                      <a:pt x="4825" y="236"/>
                    </a:cubicBezTo>
                    <a:cubicBezTo>
                      <a:pt x="4479" y="2420"/>
                      <a:pt x="4479" y="2420"/>
                      <a:pt x="4479" y="2420"/>
                    </a:cubicBezTo>
                    <a:cubicBezTo>
                      <a:pt x="4446" y="2623"/>
                      <a:pt x="4410" y="2853"/>
                      <a:pt x="4533" y="2997"/>
                    </a:cubicBezTo>
                    <a:cubicBezTo>
                      <a:pt x="4604" y="3081"/>
                      <a:pt x="4716" y="3122"/>
                      <a:pt x="4875" y="3122"/>
                    </a:cubicBezTo>
                    <a:cubicBezTo>
                      <a:pt x="5086" y="3122"/>
                      <a:pt x="5235" y="3050"/>
                      <a:pt x="5329" y="2901"/>
                    </a:cubicBezTo>
                    <a:cubicBezTo>
                      <a:pt x="5405" y="2779"/>
                      <a:pt x="5435" y="2623"/>
                      <a:pt x="5463" y="2447"/>
                    </a:cubicBezTo>
                    <a:cubicBezTo>
                      <a:pt x="5813" y="236"/>
                      <a:pt x="5813" y="236"/>
                      <a:pt x="5813" y="236"/>
                    </a:cubicBezTo>
                    <a:cubicBezTo>
                      <a:pt x="7128" y="236"/>
                      <a:pt x="7128" y="236"/>
                      <a:pt x="7128" y="236"/>
                    </a:cubicBezTo>
                    <a:cubicBezTo>
                      <a:pt x="6878" y="1653"/>
                      <a:pt x="6878" y="1653"/>
                      <a:pt x="6878" y="1653"/>
                    </a:cubicBezTo>
                    <a:cubicBezTo>
                      <a:pt x="7108" y="1292"/>
                      <a:pt x="7108" y="1292"/>
                      <a:pt x="7108" y="1292"/>
                    </a:cubicBezTo>
                    <a:cubicBezTo>
                      <a:pt x="7557" y="590"/>
                      <a:pt x="8370" y="170"/>
                      <a:pt x="9281" y="170"/>
                    </a:cubicBezTo>
                    <a:cubicBezTo>
                      <a:pt x="9644" y="170"/>
                      <a:pt x="10035" y="263"/>
                      <a:pt x="10353" y="425"/>
                    </a:cubicBezTo>
                    <a:cubicBezTo>
                      <a:pt x="10588" y="545"/>
                      <a:pt x="10886" y="755"/>
                      <a:pt x="11017" y="1087"/>
                    </a:cubicBezTo>
                    <a:cubicBezTo>
                      <a:pt x="9697" y="1545"/>
                      <a:pt x="9697" y="1545"/>
                      <a:pt x="9697" y="1545"/>
                    </a:cubicBezTo>
                    <a:cubicBezTo>
                      <a:pt x="9649" y="1461"/>
                      <a:pt x="9582" y="1392"/>
                      <a:pt x="9498" y="1342"/>
                    </a:cubicBezTo>
                    <a:cubicBezTo>
                      <a:pt x="9397" y="1282"/>
                      <a:pt x="9272" y="1250"/>
                      <a:pt x="9138" y="1250"/>
                    </a:cubicBezTo>
                    <a:cubicBezTo>
                      <a:pt x="8864" y="1250"/>
                      <a:pt x="8614" y="1359"/>
                      <a:pt x="8417" y="1566"/>
                    </a:cubicBezTo>
                    <a:cubicBezTo>
                      <a:pt x="8240" y="1752"/>
                      <a:pt x="8119" y="2003"/>
                      <a:pt x="8076" y="2273"/>
                    </a:cubicBezTo>
                    <a:cubicBezTo>
                      <a:pt x="8054" y="2416"/>
                      <a:pt x="8059" y="2564"/>
                      <a:pt x="8091" y="2701"/>
                    </a:cubicBezTo>
                    <a:cubicBezTo>
                      <a:pt x="8124" y="2843"/>
                      <a:pt x="8187" y="2970"/>
                      <a:pt x="8271" y="3069"/>
                    </a:cubicBezTo>
                    <a:cubicBezTo>
                      <a:pt x="8405" y="3226"/>
                      <a:pt x="8588" y="3309"/>
                      <a:pt x="8800" y="3309"/>
                    </a:cubicBezTo>
                    <a:cubicBezTo>
                      <a:pt x="8931" y="3309"/>
                      <a:pt x="9083" y="3262"/>
                      <a:pt x="9215" y="3180"/>
                    </a:cubicBezTo>
                    <a:cubicBezTo>
                      <a:pt x="9358" y="3091"/>
                      <a:pt x="9469" y="2970"/>
                      <a:pt x="9527" y="2837"/>
                    </a:cubicBezTo>
                    <a:cubicBezTo>
                      <a:pt x="9580" y="2718"/>
                      <a:pt x="9580" y="2718"/>
                      <a:pt x="9580" y="2718"/>
                    </a:cubicBezTo>
                    <a:cubicBezTo>
                      <a:pt x="8829" y="2718"/>
                      <a:pt x="8829" y="2718"/>
                      <a:pt x="8829" y="2718"/>
                    </a:cubicBezTo>
                    <a:cubicBezTo>
                      <a:pt x="8956" y="1921"/>
                      <a:pt x="8956" y="1921"/>
                      <a:pt x="8956" y="1921"/>
                    </a:cubicBezTo>
                    <a:cubicBezTo>
                      <a:pt x="11126" y="1921"/>
                      <a:pt x="11126" y="1921"/>
                      <a:pt x="11126" y="1921"/>
                    </a:cubicBezTo>
                    <a:cubicBezTo>
                      <a:pt x="11016" y="2546"/>
                      <a:pt x="10915" y="3046"/>
                      <a:pt x="10397" y="3523"/>
                    </a:cubicBezTo>
                    <a:close/>
                    <a:moveTo>
                      <a:pt x="9296" y="2888"/>
                    </a:moveTo>
                    <a:cubicBezTo>
                      <a:pt x="9169" y="3041"/>
                      <a:pt x="8958" y="3138"/>
                      <a:pt x="8800" y="3138"/>
                    </a:cubicBezTo>
                    <a:cubicBezTo>
                      <a:pt x="8639" y="3138"/>
                      <a:pt x="8502" y="3076"/>
                      <a:pt x="8401" y="2958"/>
                    </a:cubicBezTo>
                    <a:cubicBezTo>
                      <a:pt x="8266" y="2799"/>
                      <a:pt x="8206" y="2547"/>
                      <a:pt x="8245" y="2300"/>
                    </a:cubicBezTo>
                    <a:cubicBezTo>
                      <a:pt x="8312" y="1876"/>
                      <a:pt x="8620" y="1421"/>
                      <a:pt x="9138" y="1421"/>
                    </a:cubicBezTo>
                    <a:cubicBezTo>
                      <a:pt x="9349" y="1421"/>
                      <a:pt x="9508" y="1516"/>
                      <a:pt x="9574" y="1682"/>
                    </a:cubicBezTo>
                    <a:cubicBezTo>
                      <a:pt x="9600" y="1750"/>
                      <a:pt x="9600" y="1750"/>
                      <a:pt x="9600" y="1750"/>
                    </a:cubicBezTo>
                    <a:cubicBezTo>
                      <a:pt x="8810" y="1750"/>
                      <a:pt x="8810" y="1750"/>
                      <a:pt x="8810" y="1750"/>
                    </a:cubicBezTo>
                    <a:cubicBezTo>
                      <a:pt x="8629" y="2888"/>
                      <a:pt x="8629" y="2888"/>
                      <a:pt x="8629" y="2888"/>
                    </a:cubicBezTo>
                    <a:lnTo>
                      <a:pt x="9296" y="2888"/>
                    </a:lnTo>
                    <a:close/>
                  </a:path>
                </a:pathLst>
              </a:custGeom>
              <a:solidFill>
                <a:srgbClr val="E30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A31B40E1-680C-47EF-8EEA-9E1EBB990465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7304937" y="1962004"/>
                <a:ext cx="2909992" cy="360270"/>
              </a:xfrm>
              <a:custGeom>
                <a:avLst/>
                <a:gdLst>
                  <a:gd name="T0" fmla="*/ 0 w 11281"/>
                  <a:gd name="T1" fmla="*/ 1322 h 1396"/>
                  <a:gd name="T2" fmla="*/ 576 w 11281"/>
                  <a:gd name="T3" fmla="*/ 826 h 1396"/>
                  <a:gd name="T4" fmla="*/ 264 w 11281"/>
                  <a:gd name="T5" fmla="*/ 424 h 1396"/>
                  <a:gd name="T6" fmla="*/ 1306 w 11281"/>
                  <a:gd name="T7" fmla="*/ 281 h 1396"/>
                  <a:gd name="T8" fmla="*/ 1178 w 11281"/>
                  <a:gd name="T9" fmla="*/ 1322 h 1396"/>
                  <a:gd name="T10" fmla="*/ 858 w 11281"/>
                  <a:gd name="T11" fmla="*/ 827 h 1396"/>
                  <a:gd name="T12" fmla="*/ 873 w 11281"/>
                  <a:gd name="T13" fmla="*/ 695 h 1396"/>
                  <a:gd name="T14" fmla="*/ 1306 w 11281"/>
                  <a:gd name="T15" fmla="*/ 281 h 1396"/>
                  <a:gd name="T16" fmla="*/ 1910 w 11281"/>
                  <a:gd name="T17" fmla="*/ 343 h 1396"/>
                  <a:gd name="T18" fmla="*/ 1337 w 11281"/>
                  <a:gd name="T19" fmla="*/ 1322 h 1396"/>
                  <a:gd name="T20" fmla="*/ 1600 w 11281"/>
                  <a:gd name="T21" fmla="*/ 894 h 1396"/>
                  <a:gd name="T22" fmla="*/ 1750 w 11281"/>
                  <a:gd name="T23" fmla="*/ 883 h 1396"/>
                  <a:gd name="T24" fmla="*/ 1856 w 11281"/>
                  <a:gd name="T25" fmla="*/ 576 h 1396"/>
                  <a:gd name="T26" fmla="*/ 1561 w 11281"/>
                  <a:gd name="T27" fmla="*/ 759 h 1396"/>
                  <a:gd name="T28" fmla="*/ 2980 w 11281"/>
                  <a:gd name="T29" fmla="*/ 281 h 1396"/>
                  <a:gd name="T30" fmla="*/ 2121 w 11281"/>
                  <a:gd name="T31" fmla="*/ 1322 h 1396"/>
                  <a:gd name="T32" fmla="*/ 2997 w 11281"/>
                  <a:gd name="T33" fmla="*/ 1394 h 1396"/>
                  <a:gd name="T34" fmla="*/ 4481 w 11281"/>
                  <a:gd name="T35" fmla="*/ 281 h 1396"/>
                  <a:gd name="T36" fmla="*/ 3566 w 11281"/>
                  <a:gd name="T37" fmla="*/ 993 h 1396"/>
                  <a:gd name="T38" fmla="*/ 3533 w 11281"/>
                  <a:gd name="T39" fmla="*/ 1379 h 1396"/>
                  <a:gd name="T40" fmla="*/ 4646 w 11281"/>
                  <a:gd name="T41" fmla="*/ 281 h 1396"/>
                  <a:gd name="T42" fmla="*/ 5216 w 11281"/>
                  <a:gd name="T43" fmla="*/ 1322 h 1396"/>
                  <a:gd name="T44" fmla="*/ 4442 w 11281"/>
                  <a:gd name="T45" fmla="*/ 1322 h 1396"/>
                  <a:gd name="T46" fmla="*/ 4804 w 11281"/>
                  <a:gd name="T47" fmla="*/ 945 h 1396"/>
                  <a:gd name="T48" fmla="*/ 4804 w 11281"/>
                  <a:gd name="T49" fmla="*/ 945 h 1396"/>
                  <a:gd name="T50" fmla="*/ 5146 w 11281"/>
                  <a:gd name="T51" fmla="*/ 177 h 1396"/>
                  <a:gd name="T52" fmla="*/ 4910 w 11281"/>
                  <a:gd name="T53" fmla="*/ 0 h 1396"/>
                  <a:gd name="T54" fmla="*/ 4988 w 11281"/>
                  <a:gd name="T55" fmla="*/ 81 h 1396"/>
                  <a:gd name="T56" fmla="*/ 6133 w 11281"/>
                  <a:gd name="T57" fmla="*/ 577 h 1396"/>
                  <a:gd name="T58" fmla="*/ 5588 w 11281"/>
                  <a:gd name="T59" fmla="*/ 281 h 1396"/>
                  <a:gd name="T60" fmla="*/ 5666 w 11281"/>
                  <a:gd name="T61" fmla="*/ 894 h 1396"/>
                  <a:gd name="T62" fmla="*/ 6133 w 11281"/>
                  <a:gd name="T63" fmla="*/ 1322 h 1396"/>
                  <a:gd name="T64" fmla="*/ 5790 w 11281"/>
                  <a:gd name="T65" fmla="*/ 424 h 1396"/>
                  <a:gd name="T66" fmla="*/ 5755 w 11281"/>
                  <a:gd name="T67" fmla="*/ 759 h 1396"/>
                  <a:gd name="T68" fmla="*/ 7301 w 11281"/>
                  <a:gd name="T69" fmla="*/ 184 h 1396"/>
                  <a:gd name="T70" fmla="*/ 6202 w 11281"/>
                  <a:gd name="T71" fmla="*/ 1322 h 1396"/>
                  <a:gd name="T72" fmla="*/ 6791 w 11281"/>
                  <a:gd name="T73" fmla="*/ 1396 h 1396"/>
                  <a:gd name="T74" fmla="*/ 7387 w 11281"/>
                  <a:gd name="T75" fmla="*/ 1322 h 1396"/>
                  <a:gd name="T76" fmla="*/ 7675 w 11281"/>
                  <a:gd name="T77" fmla="*/ 281 h 1396"/>
                  <a:gd name="T78" fmla="*/ 8101 w 11281"/>
                  <a:gd name="T79" fmla="*/ 1179 h 1396"/>
                  <a:gd name="T80" fmla="*/ 8143 w 11281"/>
                  <a:gd name="T81" fmla="*/ 827 h 1396"/>
                  <a:gd name="T82" fmla="*/ 7811 w 11281"/>
                  <a:gd name="T83" fmla="*/ 424 h 1396"/>
                  <a:gd name="T84" fmla="*/ 9499 w 11281"/>
                  <a:gd name="T85" fmla="*/ 281 h 1396"/>
                  <a:gd name="T86" fmla="*/ 9221 w 11281"/>
                  <a:gd name="T87" fmla="*/ 1074 h 1396"/>
                  <a:gd name="T88" fmla="*/ 8800 w 11281"/>
                  <a:gd name="T89" fmla="*/ 884 h 1396"/>
                  <a:gd name="T90" fmla="*/ 8649 w 11281"/>
                  <a:gd name="T91" fmla="*/ 863 h 1396"/>
                  <a:gd name="T92" fmla="*/ 9321 w 11281"/>
                  <a:gd name="T93" fmla="*/ 1202 h 1396"/>
                  <a:gd name="T94" fmla="*/ 9864 w 11281"/>
                  <a:gd name="T95" fmla="*/ 281 h 1396"/>
                  <a:gd name="T96" fmla="*/ 10030 w 11281"/>
                  <a:gd name="T97" fmla="*/ 1322 h 1396"/>
                  <a:gd name="T98" fmla="*/ 9864 w 11281"/>
                  <a:gd name="T99" fmla="*/ 281 h 1396"/>
                  <a:gd name="T100" fmla="*/ 10456 w 11281"/>
                  <a:gd name="T101" fmla="*/ 207 h 1396"/>
                  <a:gd name="T102" fmla="*/ 10461 w 11281"/>
                  <a:gd name="T103" fmla="*/ 659 h 1396"/>
                  <a:gd name="T104" fmla="*/ 11134 w 11281"/>
                  <a:gd name="T105" fmla="*/ 1322 h 1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281" h="1396">
                    <a:moveTo>
                      <a:pt x="642" y="281"/>
                    </a:moveTo>
                    <a:cubicBezTo>
                      <a:pt x="128" y="281"/>
                      <a:pt x="128" y="281"/>
                      <a:pt x="128" y="281"/>
                    </a:cubicBezTo>
                    <a:cubicBezTo>
                      <a:pt x="0" y="1322"/>
                      <a:pt x="0" y="1322"/>
                      <a:pt x="0" y="1322"/>
                    </a:cubicBezTo>
                    <a:cubicBezTo>
                      <a:pt x="155" y="1322"/>
                      <a:pt x="155" y="1322"/>
                      <a:pt x="155" y="1322"/>
                    </a:cubicBezTo>
                    <a:cubicBezTo>
                      <a:pt x="216" y="826"/>
                      <a:pt x="216" y="826"/>
                      <a:pt x="216" y="826"/>
                    </a:cubicBezTo>
                    <a:cubicBezTo>
                      <a:pt x="576" y="826"/>
                      <a:pt x="576" y="826"/>
                      <a:pt x="576" y="826"/>
                    </a:cubicBezTo>
                    <a:cubicBezTo>
                      <a:pt x="592" y="693"/>
                      <a:pt x="592" y="693"/>
                      <a:pt x="592" y="693"/>
                    </a:cubicBezTo>
                    <a:cubicBezTo>
                      <a:pt x="232" y="693"/>
                      <a:pt x="232" y="693"/>
                      <a:pt x="232" y="693"/>
                    </a:cubicBezTo>
                    <a:cubicBezTo>
                      <a:pt x="264" y="424"/>
                      <a:pt x="264" y="424"/>
                      <a:pt x="264" y="424"/>
                    </a:cubicBezTo>
                    <a:cubicBezTo>
                      <a:pt x="625" y="424"/>
                      <a:pt x="625" y="424"/>
                      <a:pt x="625" y="424"/>
                    </a:cubicBezTo>
                    <a:lnTo>
                      <a:pt x="642" y="281"/>
                    </a:lnTo>
                    <a:close/>
                    <a:moveTo>
                      <a:pt x="1306" y="281"/>
                    </a:moveTo>
                    <a:cubicBezTo>
                      <a:pt x="770" y="281"/>
                      <a:pt x="770" y="281"/>
                      <a:pt x="770" y="281"/>
                    </a:cubicBezTo>
                    <a:cubicBezTo>
                      <a:pt x="642" y="1322"/>
                      <a:pt x="642" y="1322"/>
                      <a:pt x="642" y="1322"/>
                    </a:cubicBezTo>
                    <a:cubicBezTo>
                      <a:pt x="1178" y="1322"/>
                      <a:pt x="1178" y="1322"/>
                      <a:pt x="1178" y="1322"/>
                    </a:cubicBezTo>
                    <a:cubicBezTo>
                      <a:pt x="1196" y="1179"/>
                      <a:pt x="1196" y="1179"/>
                      <a:pt x="1196" y="1179"/>
                    </a:cubicBezTo>
                    <a:cubicBezTo>
                      <a:pt x="814" y="1179"/>
                      <a:pt x="814" y="1179"/>
                      <a:pt x="814" y="1179"/>
                    </a:cubicBezTo>
                    <a:cubicBezTo>
                      <a:pt x="858" y="827"/>
                      <a:pt x="858" y="827"/>
                      <a:pt x="858" y="827"/>
                    </a:cubicBezTo>
                    <a:cubicBezTo>
                      <a:pt x="1239" y="827"/>
                      <a:pt x="1239" y="827"/>
                      <a:pt x="1239" y="827"/>
                    </a:cubicBezTo>
                    <a:cubicBezTo>
                      <a:pt x="1256" y="695"/>
                      <a:pt x="1256" y="695"/>
                      <a:pt x="1256" y="695"/>
                    </a:cubicBezTo>
                    <a:cubicBezTo>
                      <a:pt x="873" y="695"/>
                      <a:pt x="873" y="695"/>
                      <a:pt x="873" y="695"/>
                    </a:cubicBezTo>
                    <a:cubicBezTo>
                      <a:pt x="906" y="424"/>
                      <a:pt x="906" y="424"/>
                      <a:pt x="906" y="424"/>
                    </a:cubicBezTo>
                    <a:cubicBezTo>
                      <a:pt x="1289" y="424"/>
                      <a:pt x="1289" y="424"/>
                      <a:pt x="1289" y="424"/>
                    </a:cubicBezTo>
                    <a:lnTo>
                      <a:pt x="1306" y="281"/>
                    </a:lnTo>
                    <a:close/>
                    <a:moveTo>
                      <a:pt x="1750" y="883"/>
                    </a:moveTo>
                    <a:cubicBezTo>
                      <a:pt x="1924" y="840"/>
                      <a:pt x="2010" y="739"/>
                      <a:pt x="2010" y="577"/>
                    </a:cubicBezTo>
                    <a:cubicBezTo>
                      <a:pt x="2010" y="484"/>
                      <a:pt x="1973" y="396"/>
                      <a:pt x="1910" y="343"/>
                    </a:cubicBezTo>
                    <a:cubicBezTo>
                      <a:pt x="1857" y="298"/>
                      <a:pt x="1790" y="281"/>
                      <a:pt x="1670" y="281"/>
                    </a:cubicBezTo>
                    <a:cubicBezTo>
                      <a:pt x="1465" y="281"/>
                      <a:pt x="1465" y="281"/>
                      <a:pt x="1465" y="281"/>
                    </a:cubicBezTo>
                    <a:cubicBezTo>
                      <a:pt x="1337" y="1322"/>
                      <a:pt x="1337" y="1322"/>
                      <a:pt x="1337" y="1322"/>
                    </a:cubicBezTo>
                    <a:cubicBezTo>
                      <a:pt x="1492" y="1322"/>
                      <a:pt x="1492" y="1322"/>
                      <a:pt x="1492" y="1322"/>
                    </a:cubicBezTo>
                    <a:cubicBezTo>
                      <a:pt x="1543" y="894"/>
                      <a:pt x="1543" y="894"/>
                      <a:pt x="1543" y="894"/>
                    </a:cubicBezTo>
                    <a:cubicBezTo>
                      <a:pt x="1600" y="894"/>
                      <a:pt x="1600" y="894"/>
                      <a:pt x="1600" y="894"/>
                    </a:cubicBezTo>
                    <a:cubicBezTo>
                      <a:pt x="1846" y="1322"/>
                      <a:pt x="1846" y="1322"/>
                      <a:pt x="1846" y="1322"/>
                    </a:cubicBezTo>
                    <a:cubicBezTo>
                      <a:pt x="2010" y="1322"/>
                      <a:pt x="2010" y="1322"/>
                      <a:pt x="2010" y="1322"/>
                    </a:cubicBezTo>
                    <a:lnTo>
                      <a:pt x="1750" y="883"/>
                    </a:lnTo>
                    <a:close/>
                    <a:moveTo>
                      <a:pt x="1601" y="424"/>
                    </a:moveTo>
                    <a:cubicBezTo>
                      <a:pt x="1667" y="424"/>
                      <a:pt x="1667" y="424"/>
                      <a:pt x="1667" y="424"/>
                    </a:cubicBezTo>
                    <a:cubicBezTo>
                      <a:pt x="1796" y="424"/>
                      <a:pt x="1856" y="471"/>
                      <a:pt x="1856" y="576"/>
                    </a:cubicBezTo>
                    <a:cubicBezTo>
                      <a:pt x="1856" y="624"/>
                      <a:pt x="1837" y="673"/>
                      <a:pt x="1807" y="706"/>
                    </a:cubicBezTo>
                    <a:cubicBezTo>
                      <a:pt x="1771" y="745"/>
                      <a:pt x="1725" y="759"/>
                      <a:pt x="1632" y="759"/>
                    </a:cubicBezTo>
                    <a:cubicBezTo>
                      <a:pt x="1561" y="759"/>
                      <a:pt x="1561" y="759"/>
                      <a:pt x="1561" y="759"/>
                    </a:cubicBezTo>
                    <a:lnTo>
                      <a:pt x="1601" y="424"/>
                    </a:lnTo>
                    <a:close/>
                    <a:moveTo>
                      <a:pt x="3134" y="281"/>
                    </a:moveTo>
                    <a:cubicBezTo>
                      <a:pt x="2980" y="281"/>
                      <a:pt x="2980" y="281"/>
                      <a:pt x="2980" y="281"/>
                    </a:cubicBezTo>
                    <a:cubicBezTo>
                      <a:pt x="2888" y="1030"/>
                      <a:pt x="2888" y="1030"/>
                      <a:pt x="2888" y="1030"/>
                    </a:cubicBezTo>
                    <a:cubicBezTo>
                      <a:pt x="2257" y="225"/>
                      <a:pt x="2257" y="225"/>
                      <a:pt x="2257" y="225"/>
                    </a:cubicBezTo>
                    <a:cubicBezTo>
                      <a:pt x="2121" y="1322"/>
                      <a:pt x="2121" y="1322"/>
                      <a:pt x="2121" y="1322"/>
                    </a:cubicBezTo>
                    <a:cubicBezTo>
                      <a:pt x="2276" y="1322"/>
                      <a:pt x="2276" y="1322"/>
                      <a:pt x="2276" y="1322"/>
                    </a:cubicBezTo>
                    <a:cubicBezTo>
                      <a:pt x="2366" y="587"/>
                      <a:pt x="2366" y="587"/>
                      <a:pt x="2366" y="587"/>
                    </a:cubicBezTo>
                    <a:cubicBezTo>
                      <a:pt x="2997" y="1394"/>
                      <a:pt x="2997" y="1394"/>
                      <a:pt x="2997" y="1394"/>
                    </a:cubicBezTo>
                    <a:lnTo>
                      <a:pt x="3134" y="281"/>
                    </a:lnTo>
                    <a:close/>
                    <a:moveTo>
                      <a:pt x="4646" y="281"/>
                    </a:moveTo>
                    <a:cubicBezTo>
                      <a:pt x="4481" y="281"/>
                      <a:pt x="4481" y="281"/>
                      <a:pt x="4481" y="281"/>
                    </a:cubicBezTo>
                    <a:cubicBezTo>
                      <a:pt x="4140" y="974"/>
                      <a:pt x="4140" y="974"/>
                      <a:pt x="4140" y="974"/>
                    </a:cubicBezTo>
                    <a:cubicBezTo>
                      <a:pt x="3931" y="245"/>
                      <a:pt x="3931" y="245"/>
                      <a:pt x="3931" y="245"/>
                    </a:cubicBezTo>
                    <a:cubicBezTo>
                      <a:pt x="3566" y="993"/>
                      <a:pt x="3566" y="993"/>
                      <a:pt x="3566" y="993"/>
                    </a:cubicBezTo>
                    <a:cubicBezTo>
                      <a:pt x="3370" y="281"/>
                      <a:pt x="3370" y="281"/>
                      <a:pt x="3370" y="281"/>
                    </a:cubicBezTo>
                    <a:cubicBezTo>
                      <a:pt x="3213" y="281"/>
                      <a:pt x="3213" y="281"/>
                      <a:pt x="3213" y="281"/>
                    </a:cubicBezTo>
                    <a:cubicBezTo>
                      <a:pt x="3533" y="1379"/>
                      <a:pt x="3533" y="1379"/>
                      <a:pt x="3533" y="1379"/>
                    </a:cubicBezTo>
                    <a:cubicBezTo>
                      <a:pt x="3895" y="638"/>
                      <a:pt x="3895" y="638"/>
                      <a:pt x="3895" y="638"/>
                    </a:cubicBezTo>
                    <a:cubicBezTo>
                      <a:pt x="4103" y="1368"/>
                      <a:pt x="4103" y="1368"/>
                      <a:pt x="4103" y="1368"/>
                    </a:cubicBezTo>
                    <a:lnTo>
                      <a:pt x="4646" y="281"/>
                    </a:lnTo>
                    <a:close/>
                    <a:moveTo>
                      <a:pt x="4737" y="1077"/>
                    </a:moveTo>
                    <a:cubicBezTo>
                      <a:pt x="5141" y="1077"/>
                      <a:pt x="5141" y="1077"/>
                      <a:pt x="5141" y="1077"/>
                    </a:cubicBezTo>
                    <a:cubicBezTo>
                      <a:pt x="5216" y="1322"/>
                      <a:pt x="5216" y="1322"/>
                      <a:pt x="5216" y="1322"/>
                    </a:cubicBezTo>
                    <a:cubicBezTo>
                      <a:pt x="5377" y="1322"/>
                      <a:pt x="5377" y="1322"/>
                      <a:pt x="5377" y="1322"/>
                    </a:cubicBezTo>
                    <a:cubicBezTo>
                      <a:pt x="5018" y="207"/>
                      <a:pt x="5018" y="207"/>
                      <a:pt x="5018" y="207"/>
                    </a:cubicBezTo>
                    <a:cubicBezTo>
                      <a:pt x="4442" y="1322"/>
                      <a:pt x="4442" y="1322"/>
                      <a:pt x="4442" y="1322"/>
                    </a:cubicBezTo>
                    <a:cubicBezTo>
                      <a:pt x="4610" y="1322"/>
                      <a:pt x="4610" y="1322"/>
                      <a:pt x="4610" y="1322"/>
                    </a:cubicBezTo>
                    <a:lnTo>
                      <a:pt x="4737" y="1077"/>
                    </a:lnTo>
                    <a:close/>
                    <a:moveTo>
                      <a:pt x="4804" y="945"/>
                    </a:moveTo>
                    <a:cubicBezTo>
                      <a:pt x="4985" y="574"/>
                      <a:pt x="4985" y="574"/>
                      <a:pt x="4985" y="574"/>
                    </a:cubicBezTo>
                    <a:cubicBezTo>
                      <a:pt x="5098" y="945"/>
                      <a:pt x="5098" y="945"/>
                      <a:pt x="5098" y="945"/>
                    </a:cubicBezTo>
                    <a:lnTo>
                      <a:pt x="4804" y="945"/>
                    </a:lnTo>
                    <a:close/>
                    <a:moveTo>
                      <a:pt x="5163" y="0"/>
                    </a:moveTo>
                    <a:cubicBezTo>
                      <a:pt x="5113" y="0"/>
                      <a:pt x="5066" y="46"/>
                      <a:pt x="5066" y="98"/>
                    </a:cubicBezTo>
                    <a:cubicBezTo>
                      <a:pt x="5066" y="143"/>
                      <a:pt x="5099" y="177"/>
                      <a:pt x="5146" y="177"/>
                    </a:cubicBezTo>
                    <a:cubicBezTo>
                      <a:pt x="5198" y="177"/>
                      <a:pt x="5244" y="131"/>
                      <a:pt x="5244" y="79"/>
                    </a:cubicBezTo>
                    <a:cubicBezTo>
                      <a:pt x="5244" y="34"/>
                      <a:pt x="5208" y="0"/>
                      <a:pt x="5163" y="0"/>
                    </a:cubicBezTo>
                    <a:moveTo>
                      <a:pt x="4910" y="0"/>
                    </a:moveTo>
                    <a:cubicBezTo>
                      <a:pt x="4856" y="0"/>
                      <a:pt x="4812" y="43"/>
                      <a:pt x="4812" y="98"/>
                    </a:cubicBezTo>
                    <a:cubicBezTo>
                      <a:pt x="4812" y="142"/>
                      <a:pt x="4846" y="176"/>
                      <a:pt x="4888" y="176"/>
                    </a:cubicBezTo>
                    <a:cubicBezTo>
                      <a:pt x="4944" y="176"/>
                      <a:pt x="4988" y="134"/>
                      <a:pt x="4988" y="81"/>
                    </a:cubicBezTo>
                    <a:cubicBezTo>
                      <a:pt x="4988" y="34"/>
                      <a:pt x="4956" y="0"/>
                      <a:pt x="4910" y="0"/>
                    </a:cubicBezTo>
                    <a:moveTo>
                      <a:pt x="5872" y="883"/>
                    </a:moveTo>
                    <a:cubicBezTo>
                      <a:pt x="6047" y="840"/>
                      <a:pt x="6133" y="739"/>
                      <a:pt x="6133" y="577"/>
                    </a:cubicBezTo>
                    <a:cubicBezTo>
                      <a:pt x="6133" y="484"/>
                      <a:pt x="6095" y="396"/>
                      <a:pt x="6033" y="343"/>
                    </a:cubicBezTo>
                    <a:cubicBezTo>
                      <a:pt x="5980" y="298"/>
                      <a:pt x="5913" y="281"/>
                      <a:pt x="5793" y="281"/>
                    </a:cubicBezTo>
                    <a:cubicBezTo>
                      <a:pt x="5588" y="281"/>
                      <a:pt x="5588" y="281"/>
                      <a:pt x="5588" y="281"/>
                    </a:cubicBezTo>
                    <a:cubicBezTo>
                      <a:pt x="5460" y="1322"/>
                      <a:pt x="5460" y="1322"/>
                      <a:pt x="5460" y="1322"/>
                    </a:cubicBezTo>
                    <a:cubicBezTo>
                      <a:pt x="5615" y="1322"/>
                      <a:pt x="5615" y="1322"/>
                      <a:pt x="5615" y="1322"/>
                    </a:cubicBezTo>
                    <a:cubicBezTo>
                      <a:pt x="5666" y="894"/>
                      <a:pt x="5666" y="894"/>
                      <a:pt x="5666" y="894"/>
                    </a:cubicBezTo>
                    <a:cubicBezTo>
                      <a:pt x="5722" y="894"/>
                      <a:pt x="5722" y="894"/>
                      <a:pt x="5722" y="894"/>
                    </a:cubicBezTo>
                    <a:cubicBezTo>
                      <a:pt x="5969" y="1322"/>
                      <a:pt x="5969" y="1322"/>
                      <a:pt x="5969" y="1322"/>
                    </a:cubicBezTo>
                    <a:cubicBezTo>
                      <a:pt x="6133" y="1322"/>
                      <a:pt x="6133" y="1322"/>
                      <a:pt x="6133" y="1322"/>
                    </a:cubicBezTo>
                    <a:lnTo>
                      <a:pt x="5872" y="883"/>
                    </a:lnTo>
                    <a:close/>
                    <a:moveTo>
                      <a:pt x="5724" y="424"/>
                    </a:moveTo>
                    <a:cubicBezTo>
                      <a:pt x="5790" y="424"/>
                      <a:pt x="5790" y="424"/>
                      <a:pt x="5790" y="424"/>
                    </a:cubicBezTo>
                    <a:cubicBezTo>
                      <a:pt x="5919" y="424"/>
                      <a:pt x="5979" y="471"/>
                      <a:pt x="5979" y="576"/>
                    </a:cubicBezTo>
                    <a:cubicBezTo>
                      <a:pt x="5979" y="624"/>
                      <a:pt x="5960" y="673"/>
                      <a:pt x="5930" y="706"/>
                    </a:cubicBezTo>
                    <a:cubicBezTo>
                      <a:pt x="5894" y="745"/>
                      <a:pt x="5847" y="759"/>
                      <a:pt x="5755" y="759"/>
                    </a:cubicBezTo>
                    <a:cubicBezTo>
                      <a:pt x="5683" y="759"/>
                      <a:pt x="5683" y="759"/>
                      <a:pt x="5683" y="759"/>
                    </a:cubicBezTo>
                    <a:lnTo>
                      <a:pt x="5724" y="424"/>
                    </a:lnTo>
                    <a:close/>
                    <a:moveTo>
                      <a:pt x="7301" y="184"/>
                    </a:moveTo>
                    <a:cubicBezTo>
                      <a:pt x="6825" y="1058"/>
                      <a:pt x="6825" y="1058"/>
                      <a:pt x="6825" y="1058"/>
                    </a:cubicBezTo>
                    <a:cubicBezTo>
                      <a:pt x="6563" y="207"/>
                      <a:pt x="6563" y="207"/>
                      <a:pt x="6563" y="207"/>
                    </a:cubicBezTo>
                    <a:cubicBezTo>
                      <a:pt x="6202" y="1322"/>
                      <a:pt x="6202" y="1322"/>
                      <a:pt x="6202" y="1322"/>
                    </a:cubicBezTo>
                    <a:cubicBezTo>
                      <a:pt x="6360" y="1322"/>
                      <a:pt x="6360" y="1322"/>
                      <a:pt x="6360" y="1322"/>
                    </a:cubicBezTo>
                    <a:cubicBezTo>
                      <a:pt x="6567" y="659"/>
                      <a:pt x="6567" y="659"/>
                      <a:pt x="6567" y="659"/>
                    </a:cubicBezTo>
                    <a:cubicBezTo>
                      <a:pt x="6791" y="1396"/>
                      <a:pt x="6791" y="1396"/>
                      <a:pt x="6791" y="1396"/>
                    </a:cubicBezTo>
                    <a:cubicBezTo>
                      <a:pt x="7194" y="659"/>
                      <a:pt x="7194" y="659"/>
                      <a:pt x="7194" y="659"/>
                    </a:cubicBezTo>
                    <a:cubicBezTo>
                      <a:pt x="7240" y="1322"/>
                      <a:pt x="7240" y="1322"/>
                      <a:pt x="7240" y="1322"/>
                    </a:cubicBezTo>
                    <a:cubicBezTo>
                      <a:pt x="7387" y="1322"/>
                      <a:pt x="7387" y="1322"/>
                      <a:pt x="7387" y="1322"/>
                    </a:cubicBezTo>
                    <a:lnTo>
                      <a:pt x="7301" y="184"/>
                    </a:lnTo>
                    <a:close/>
                    <a:moveTo>
                      <a:pt x="8210" y="281"/>
                    </a:moveTo>
                    <a:cubicBezTo>
                      <a:pt x="7675" y="281"/>
                      <a:pt x="7675" y="281"/>
                      <a:pt x="7675" y="281"/>
                    </a:cubicBezTo>
                    <a:cubicBezTo>
                      <a:pt x="7547" y="1322"/>
                      <a:pt x="7547" y="1322"/>
                      <a:pt x="7547" y="1322"/>
                    </a:cubicBezTo>
                    <a:cubicBezTo>
                      <a:pt x="8082" y="1322"/>
                      <a:pt x="8082" y="1322"/>
                      <a:pt x="8082" y="1322"/>
                    </a:cubicBezTo>
                    <a:cubicBezTo>
                      <a:pt x="8101" y="1179"/>
                      <a:pt x="8101" y="1179"/>
                      <a:pt x="8101" y="1179"/>
                    </a:cubicBezTo>
                    <a:cubicBezTo>
                      <a:pt x="7718" y="1179"/>
                      <a:pt x="7718" y="1179"/>
                      <a:pt x="7718" y="1179"/>
                    </a:cubicBezTo>
                    <a:cubicBezTo>
                      <a:pt x="7762" y="827"/>
                      <a:pt x="7762" y="827"/>
                      <a:pt x="7762" y="827"/>
                    </a:cubicBezTo>
                    <a:cubicBezTo>
                      <a:pt x="8143" y="827"/>
                      <a:pt x="8143" y="827"/>
                      <a:pt x="8143" y="827"/>
                    </a:cubicBezTo>
                    <a:cubicBezTo>
                      <a:pt x="8160" y="695"/>
                      <a:pt x="8160" y="695"/>
                      <a:pt x="8160" y="695"/>
                    </a:cubicBezTo>
                    <a:cubicBezTo>
                      <a:pt x="7778" y="695"/>
                      <a:pt x="7778" y="695"/>
                      <a:pt x="7778" y="695"/>
                    </a:cubicBezTo>
                    <a:cubicBezTo>
                      <a:pt x="7811" y="424"/>
                      <a:pt x="7811" y="424"/>
                      <a:pt x="7811" y="424"/>
                    </a:cubicBezTo>
                    <a:cubicBezTo>
                      <a:pt x="8193" y="424"/>
                      <a:pt x="8193" y="424"/>
                      <a:pt x="8193" y="424"/>
                    </a:cubicBezTo>
                    <a:lnTo>
                      <a:pt x="8210" y="281"/>
                    </a:lnTo>
                    <a:close/>
                    <a:moveTo>
                      <a:pt x="9499" y="281"/>
                    </a:moveTo>
                    <a:cubicBezTo>
                      <a:pt x="9344" y="281"/>
                      <a:pt x="9344" y="281"/>
                      <a:pt x="9344" y="281"/>
                    </a:cubicBezTo>
                    <a:cubicBezTo>
                      <a:pt x="9271" y="876"/>
                      <a:pt x="9271" y="876"/>
                      <a:pt x="9271" y="876"/>
                    </a:cubicBezTo>
                    <a:cubicBezTo>
                      <a:pt x="9260" y="971"/>
                      <a:pt x="9245" y="1027"/>
                      <a:pt x="9221" y="1074"/>
                    </a:cubicBezTo>
                    <a:cubicBezTo>
                      <a:pt x="9178" y="1154"/>
                      <a:pt x="9105" y="1197"/>
                      <a:pt x="9011" y="1197"/>
                    </a:cubicBezTo>
                    <a:cubicBezTo>
                      <a:pt x="8877" y="1197"/>
                      <a:pt x="8794" y="1113"/>
                      <a:pt x="8794" y="974"/>
                    </a:cubicBezTo>
                    <a:cubicBezTo>
                      <a:pt x="8794" y="951"/>
                      <a:pt x="8797" y="916"/>
                      <a:pt x="8800" y="884"/>
                    </a:cubicBezTo>
                    <a:cubicBezTo>
                      <a:pt x="8874" y="281"/>
                      <a:pt x="8874" y="281"/>
                      <a:pt x="8874" y="281"/>
                    </a:cubicBezTo>
                    <a:cubicBezTo>
                      <a:pt x="8721" y="281"/>
                      <a:pt x="8721" y="281"/>
                      <a:pt x="8721" y="281"/>
                    </a:cubicBezTo>
                    <a:cubicBezTo>
                      <a:pt x="8649" y="863"/>
                      <a:pt x="8649" y="863"/>
                      <a:pt x="8649" y="863"/>
                    </a:cubicBezTo>
                    <a:cubicBezTo>
                      <a:pt x="8643" y="913"/>
                      <a:pt x="8640" y="960"/>
                      <a:pt x="8640" y="1001"/>
                    </a:cubicBezTo>
                    <a:cubicBezTo>
                      <a:pt x="8640" y="1196"/>
                      <a:pt x="8800" y="1343"/>
                      <a:pt x="9015" y="1343"/>
                    </a:cubicBezTo>
                    <a:cubicBezTo>
                      <a:pt x="9139" y="1343"/>
                      <a:pt x="9249" y="1293"/>
                      <a:pt x="9321" y="1202"/>
                    </a:cubicBezTo>
                    <a:cubicBezTo>
                      <a:pt x="9377" y="1134"/>
                      <a:pt x="9403" y="1049"/>
                      <a:pt x="9422" y="898"/>
                    </a:cubicBezTo>
                    <a:lnTo>
                      <a:pt x="9499" y="281"/>
                    </a:lnTo>
                    <a:close/>
                    <a:moveTo>
                      <a:pt x="9864" y="281"/>
                    </a:moveTo>
                    <a:cubicBezTo>
                      <a:pt x="9710" y="281"/>
                      <a:pt x="9710" y="281"/>
                      <a:pt x="9710" y="281"/>
                    </a:cubicBezTo>
                    <a:cubicBezTo>
                      <a:pt x="9582" y="1322"/>
                      <a:pt x="9582" y="1322"/>
                      <a:pt x="9582" y="1322"/>
                    </a:cubicBezTo>
                    <a:cubicBezTo>
                      <a:pt x="10030" y="1322"/>
                      <a:pt x="10030" y="1322"/>
                      <a:pt x="10030" y="1322"/>
                    </a:cubicBezTo>
                    <a:cubicBezTo>
                      <a:pt x="10048" y="1179"/>
                      <a:pt x="10048" y="1179"/>
                      <a:pt x="10048" y="1179"/>
                    </a:cubicBezTo>
                    <a:cubicBezTo>
                      <a:pt x="9753" y="1179"/>
                      <a:pt x="9753" y="1179"/>
                      <a:pt x="9753" y="1179"/>
                    </a:cubicBezTo>
                    <a:lnTo>
                      <a:pt x="9864" y="281"/>
                    </a:lnTo>
                    <a:close/>
                    <a:moveTo>
                      <a:pt x="11195" y="184"/>
                    </a:moveTo>
                    <a:cubicBezTo>
                      <a:pt x="10719" y="1058"/>
                      <a:pt x="10719" y="1058"/>
                      <a:pt x="10719" y="1058"/>
                    </a:cubicBezTo>
                    <a:cubicBezTo>
                      <a:pt x="10456" y="207"/>
                      <a:pt x="10456" y="207"/>
                      <a:pt x="10456" y="207"/>
                    </a:cubicBezTo>
                    <a:cubicBezTo>
                      <a:pt x="10095" y="1322"/>
                      <a:pt x="10095" y="1322"/>
                      <a:pt x="10095" y="1322"/>
                    </a:cubicBezTo>
                    <a:cubicBezTo>
                      <a:pt x="10253" y="1322"/>
                      <a:pt x="10253" y="1322"/>
                      <a:pt x="10253" y="1322"/>
                    </a:cubicBezTo>
                    <a:cubicBezTo>
                      <a:pt x="10461" y="659"/>
                      <a:pt x="10461" y="659"/>
                      <a:pt x="10461" y="659"/>
                    </a:cubicBezTo>
                    <a:cubicBezTo>
                      <a:pt x="10684" y="1396"/>
                      <a:pt x="10684" y="1396"/>
                      <a:pt x="10684" y="1396"/>
                    </a:cubicBezTo>
                    <a:cubicBezTo>
                      <a:pt x="11087" y="659"/>
                      <a:pt x="11087" y="659"/>
                      <a:pt x="11087" y="659"/>
                    </a:cubicBezTo>
                    <a:cubicBezTo>
                      <a:pt x="11134" y="1322"/>
                      <a:pt x="11134" y="1322"/>
                      <a:pt x="11134" y="1322"/>
                    </a:cubicBezTo>
                    <a:cubicBezTo>
                      <a:pt x="11281" y="1322"/>
                      <a:pt x="11281" y="1322"/>
                      <a:pt x="11281" y="1322"/>
                    </a:cubicBezTo>
                    <a:lnTo>
                      <a:pt x="11195" y="1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D429244C-85F0-4E3E-9A73-4C3553781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dirty="0"/>
              <a:t>Headline in einer Zeile</a:t>
            </a:r>
          </a:p>
        </p:txBody>
      </p:sp>
      <p:pic>
        <p:nvPicPr>
          <p:cNvPr id="2" name="Picture 1" descr="A logo for a school">
            <a:extLst>
              <a:ext uri="{FF2B5EF4-FFF2-40B4-BE49-F238E27FC236}">
                <a16:creationId xmlns:a16="http://schemas.microsoft.com/office/drawing/2014/main" id="{C6556CC8-8513-A73E-80F2-DB11E1897F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BA4573-E29B-453A-BC21-BE90475389C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695324" y="1952624"/>
            <a:ext cx="10801351" cy="41052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 / Fleißtext, Arial 12pt</a:t>
            </a:r>
          </a:p>
          <a:p>
            <a:pPr lvl="1"/>
            <a:r>
              <a:rPr lang="de-DE" dirty="0"/>
              <a:t>Zweite Ebene / Bullet Point, Arial 12pt</a:t>
            </a:r>
          </a:p>
          <a:p>
            <a:pPr lvl="2"/>
            <a:r>
              <a:rPr lang="de-DE" dirty="0"/>
              <a:t>Dritte Ebene Bullet Point zweite Ebene, Arial 12pt</a:t>
            </a:r>
          </a:p>
          <a:p>
            <a:pPr lvl="3"/>
            <a:r>
              <a:rPr lang="de-DE" dirty="0"/>
              <a:t>Vierte Ebene / Aufzählung, Arial 12pt</a:t>
            </a:r>
          </a:p>
          <a:p>
            <a:pPr lvl="4"/>
            <a:r>
              <a:rPr lang="de-DE" dirty="0"/>
              <a:t>Fünfte Ebene / Aufzählung zweite Ebene, Arial 12pt</a:t>
            </a:r>
          </a:p>
          <a:p>
            <a:pPr lvl="5"/>
            <a:r>
              <a:rPr lang="de-DE" dirty="0"/>
              <a:t>Sechste Ebene / Kernaussage schwarz, Arial (gefettet) 16pt</a:t>
            </a:r>
          </a:p>
          <a:p>
            <a:pPr lvl="6"/>
            <a:r>
              <a:rPr lang="de-DE" dirty="0"/>
              <a:t>Siebte Ebene / Quellenangabe, Arial 10pt</a:t>
            </a:r>
          </a:p>
          <a:p>
            <a:pPr lvl="7"/>
            <a:r>
              <a:rPr lang="de-DE" dirty="0"/>
              <a:t>Achte Ebene / Quellenangabe, Arial 10pt</a:t>
            </a:r>
          </a:p>
          <a:p>
            <a:pPr lvl="8"/>
            <a:r>
              <a:rPr lang="de-DE" dirty="0"/>
              <a:t>Neunte Ebene / Quellenangabe, Arial 10pt</a:t>
            </a:r>
          </a:p>
        </p:txBody>
      </p:sp>
      <p:sp>
        <p:nvSpPr>
          <p:cNvPr id="18" name="Datumsplatzhalter 17">
            <a:extLst>
              <a:ext uri="{FF2B5EF4-FFF2-40B4-BE49-F238E27FC236}">
                <a16:creationId xmlns:a16="http://schemas.microsoft.com/office/drawing/2014/main" id="{402BD03A-9AC4-401B-940F-AFAE78400F27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774889" y="0"/>
            <a:ext cx="1081115" cy="908999"/>
          </a:xfrm>
          <a:custGeom>
            <a:avLst/>
            <a:gdLst>
              <a:gd name="connsiteX0" fmla="*/ 0 w 1081115"/>
              <a:gd name="connsiteY0" fmla="*/ 0 h 908999"/>
              <a:gd name="connsiteX1" fmla="*/ 1081115 w 1081115"/>
              <a:gd name="connsiteY1" fmla="*/ 0 h 908999"/>
              <a:gd name="connsiteX2" fmla="*/ 1081115 w 1081115"/>
              <a:gd name="connsiteY2" fmla="*/ 304168 h 908999"/>
              <a:gd name="connsiteX3" fmla="*/ 1081115 w 1081115"/>
              <a:gd name="connsiteY3" fmla="*/ 505558 h 908999"/>
              <a:gd name="connsiteX4" fmla="*/ 1081115 w 1081115"/>
              <a:gd name="connsiteY4" fmla="*/ 908999 h 908999"/>
              <a:gd name="connsiteX5" fmla="*/ 0 w 1081115"/>
              <a:gd name="connsiteY5" fmla="*/ 832716 h 90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1115" h="908999">
                <a:moveTo>
                  <a:pt x="0" y="0"/>
                </a:moveTo>
                <a:lnTo>
                  <a:pt x="1081115" y="0"/>
                </a:lnTo>
                <a:lnTo>
                  <a:pt x="1081115" y="304168"/>
                </a:lnTo>
                <a:lnTo>
                  <a:pt x="1081115" y="505558"/>
                </a:lnTo>
                <a:lnTo>
                  <a:pt x="1081115" y="908999"/>
                </a:lnTo>
                <a:lnTo>
                  <a:pt x="0" y="832716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  <a:effectLst>
            <a:outerShdw blurRad="381000" algn="ctr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>
            <a:lvl1pPr algn="l">
              <a:defRPr sz="100">
                <a:noFill/>
              </a:defRPr>
            </a:lvl1pPr>
          </a:lstStyle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D6CF7F-9732-4638-81DE-1A7DD7AC9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0" y="6854400"/>
            <a:ext cx="3600" cy="36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nicht verwenden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40DE00-CDF6-41A2-8869-4FC986503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180000" rIns="0" bIns="0" rtlCol="0" anchor="b" anchorCtr="0"/>
          <a:lstStyle>
            <a:lvl1pPr algn="r">
              <a:defRPr sz="1000" b="1">
                <a:solidFill>
                  <a:srgbClr val="B2B2B2">
                    <a:alpha val="0"/>
                  </a:srgbClr>
                </a:solidFill>
              </a:defRPr>
            </a:lvl1pPr>
          </a:lstStyle>
          <a:p>
            <a:fld id="{74C0DD0D-E8EA-459C-9C11-C9E558A059F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55F3908A-A282-4477-BD96-A7174CB8CF8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95324" y="584200"/>
            <a:ext cx="6984000" cy="55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Headline in einer Zeile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C42BC-17E1-4725-BC98-01AE543CEC22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0919402" y="44624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4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86" r:id="rId14"/>
    <p:sldLayoutId id="2147483664" r:id="rId15"/>
    <p:sldLayoutId id="2147483684" r:id="rId16"/>
    <p:sldLayoutId id="2147483666" r:id="rId17"/>
    <p:sldLayoutId id="2147483668" r:id="rId18"/>
    <p:sldLayoutId id="2147483685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7" r:id="rId26"/>
    <p:sldLayoutId id="2147483679" r:id="rId27"/>
    <p:sldLayoutId id="2147483676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arabicParenR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+mj-lt"/>
        <a:buAutoNum type="alphaLcParenR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400"/>
        </a:spcAft>
        <a:buClrTx/>
        <a:buSzTx/>
        <a:buFont typeface="Arial" panose="020B0604020202020204" pitchFamily="34" charset="0"/>
        <a:buNone/>
        <a:tabLst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None/>
        <a:defRPr sz="1000" b="0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9FCC3B"/>
          </p15:clr>
        </p15:guide>
        <p15:guide id="2" pos="7242" userDrawn="1">
          <p15:clr>
            <a:srgbClr val="9FCC3B"/>
          </p15:clr>
        </p15:guide>
        <p15:guide id="3" pos="2434" userDrawn="1">
          <p15:clr>
            <a:srgbClr val="9FCC3B"/>
          </p15:clr>
        </p15:guide>
        <p15:guide id="4" pos="5246" userDrawn="1">
          <p15:clr>
            <a:srgbClr val="9FCC3B"/>
          </p15:clr>
        </p15:guide>
        <p15:guide id="5" pos="2842" userDrawn="1">
          <p15:clr>
            <a:srgbClr val="9FCC3B"/>
          </p15:clr>
        </p15:guide>
        <p15:guide id="6" pos="4838" userDrawn="1">
          <p15:clr>
            <a:srgbClr val="9FCC3B"/>
          </p15:clr>
        </p15:guide>
        <p15:guide id="7" pos="4044" userDrawn="1">
          <p15:clr>
            <a:srgbClr val="9FCC3B"/>
          </p15:clr>
        </p15:guide>
        <p15:guide id="8" pos="3636" userDrawn="1">
          <p15:clr>
            <a:srgbClr val="9FCC3B"/>
          </p15:clr>
        </p15:guide>
        <p15:guide id="10" orient="horz" pos="3952" userDrawn="1">
          <p15:clr>
            <a:srgbClr val="9FCC3B"/>
          </p15:clr>
        </p15:guide>
        <p15:guide id="11" orient="horz" pos="3816" userDrawn="1">
          <p15:clr>
            <a:srgbClr val="9FCC3B"/>
          </p15:clr>
        </p15:guide>
        <p15:guide id="12" orient="horz" pos="368" userDrawn="1">
          <p15:clr>
            <a:srgbClr val="9FCC3B"/>
          </p15:clr>
        </p15:guide>
        <p15:guide id="13" orient="horz" pos="958" userDrawn="1">
          <p15:clr>
            <a:srgbClr val="9FCC3B"/>
          </p15:clr>
        </p15:guide>
        <p15:guide id="14" orient="horz" pos="1230" userDrawn="1">
          <p15:clr>
            <a:srgbClr val="9FCC3B"/>
          </p15:clr>
        </p15:guide>
        <p15:guide id="15" pos="746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FBAD689-78E0-4C5D-8B7A-8837D9E0BD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474" r="-2" b="7579"/>
          <a:stretch>
            <a:fillRect/>
          </a:stretch>
        </p:blipFill>
        <p:spPr>
          <a:xfrm>
            <a:off x="7680177" y="0"/>
            <a:ext cx="4511824" cy="686662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82A6C8-487B-4D30-BE0D-C3B53A2B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75" y="6273800"/>
            <a:ext cx="360000" cy="324000"/>
          </a:xfrm>
        </p:spPr>
        <p:txBody>
          <a:bodyPr/>
          <a:lstStyle/>
          <a:p>
            <a:fld id="{74C0DD0D-E8EA-459C-9C11-C9E558A059F0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5934FC0-150D-4753-813F-4DCC2152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31545"/>
            <a:ext cx="6300775" cy="1411200"/>
          </a:xfrm>
        </p:spPr>
        <p:txBody>
          <a:bodyPr/>
          <a:lstStyle/>
          <a:p>
            <a:r>
              <a:rPr lang="en-US" dirty="0"/>
              <a:t>Single Sign-On </a:t>
            </a:r>
            <a:r>
              <a:rPr lang="en-US" sz="4000" dirty="0"/>
              <a:t>(SSO)</a:t>
            </a:r>
            <a:endParaRPr lang="de-DE" sz="30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06DF24-9A6C-408A-85A3-2B1A1953E0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74889" y="0"/>
            <a:ext cx="1081115" cy="908999"/>
          </a:xfrm>
        </p:spPr>
        <p:txBody>
          <a:bodyPr/>
          <a:lstStyle/>
          <a:p>
            <a:r>
              <a:rPr lang="de-DE"/>
              <a:t>Datumsplatzhalter immer eingeblendet lassen (Logo)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39AD0FFA-6A1F-4B5B-83BE-F2FA632A8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Daniel </a:t>
            </a:r>
            <a:r>
              <a:rPr lang="de-DE" dirty="0" err="1"/>
              <a:t>Högerle</a:t>
            </a:r>
            <a:r>
              <a:rPr lang="de-DE" dirty="0"/>
              <a:t>, Jannik Pongratz, Lukas Butscher</a:t>
            </a:r>
          </a:p>
        </p:txBody>
      </p:sp>
      <p:pic>
        <p:nvPicPr>
          <p:cNvPr id="5" name="Picture 4" descr="A logo for a school">
            <a:extLst>
              <a:ext uri="{FF2B5EF4-FFF2-40B4-BE49-F238E27FC236}">
                <a16:creationId xmlns:a16="http://schemas.microsoft.com/office/drawing/2014/main" id="{C498D929-61D1-DA3B-C39E-B7F880C6A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476672"/>
            <a:ext cx="2579090" cy="19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D485A16-D997-7C00-100C-C9CA8EB728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1" r="381"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7ADBC-B343-2215-FA2E-98554487B12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15B8-671A-142A-C921-602F8B885E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AFD7DF-B111-0917-B815-C4981FBC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8DCC5F-C533-8F6F-EFA8-F0728CE24B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Picture 6" descr="A logo for a school">
            <a:extLst>
              <a:ext uri="{FF2B5EF4-FFF2-40B4-BE49-F238E27FC236}">
                <a16:creationId xmlns:a16="http://schemas.microsoft.com/office/drawing/2014/main" id="{40B202E9-F244-1F34-18AD-D004FCB92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3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A5441-38F0-ADB3-C759-3E33308E5AF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CC4CF-6161-A62D-9FFF-4C4193F2204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7B8D0-2378-D5FB-A12C-1015FC79A9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sz="2400" b="1" dirty="0"/>
              <a:t>Bedienung &amp; Übersichtlichkeit von Keycloak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Umfangreiche Benutzeroberfläche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Einstellungen sind tief verschachtelt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Hohe Einstiegshürde für neue Nutzer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Fehlermeldungen teilweise wenig aussagekräftig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A8D40-6681-1FDC-1021-E110B30790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sz="2400" b="1" dirty="0"/>
              <a:t>Benutzer- und Rollenverwaltung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Admin-Benutzer hatte nicht die erwarteten Rechte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Unklare Rollen- und Berechtigungsstruktur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Fehlkonfiguration: zwang zur Neuinstallation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Lösung: Admin Benutzer beim Setup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28E746-B587-1D04-7C4C-261B0E2C77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1 /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A928D4-580E-D91F-8200-F9CDD63F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584200"/>
            <a:ext cx="8821056" cy="554400"/>
          </a:xfrm>
        </p:spPr>
        <p:txBody>
          <a:bodyPr/>
          <a:lstStyle/>
          <a:p>
            <a:r>
              <a:rPr lang="de-DE" dirty="0"/>
              <a:t>Herausforderungen &amp; Schwierigkeiten</a:t>
            </a:r>
          </a:p>
        </p:txBody>
      </p:sp>
    </p:spTree>
    <p:extLst>
      <p:ext uri="{BB962C8B-B14F-4D97-AF65-F5344CB8AC3E}">
        <p14:creationId xmlns:p14="http://schemas.microsoft.com/office/powerpoint/2010/main" val="402496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26EC7-1763-16DD-5EB9-97C50A2F8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3B029-0E6B-3D1B-3814-1A7F4DCD83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AC318E-A2AA-2CA1-ED98-3A3BDD508E7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FCDB9-C07F-C28E-A691-51E1F9F243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sz="2400" b="1" dirty="0"/>
              <a:t>Integration von Nextcloud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Nextcloud benötigt exakt definierte Attribute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Falsche oder fehlende Attribute führten zu Login-Fehlern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Automatische Benutzeranlage in Nextcloud ist standartmäßig aktiviert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12463-F7BF-DA87-7380-956B30811C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sz="2400" b="1" dirty="0"/>
              <a:t>Abstimmung zwischen Diensten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Jeder Dienst hat eigene Anforderungen an OIDC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Unterschiedliche Redirect-URIs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Schrittweises Testen jedes einzelnen Clients notwendig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8A5A6E0-FFEF-27BD-7619-BA9E58B77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2 / 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6F776DF-8783-8B57-BC59-70DEC975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584200"/>
            <a:ext cx="8821056" cy="554400"/>
          </a:xfrm>
        </p:spPr>
        <p:txBody>
          <a:bodyPr/>
          <a:lstStyle/>
          <a:p>
            <a:r>
              <a:rPr lang="de-DE" dirty="0"/>
              <a:t>Herausforderungen &amp; Schwierigkeiten</a:t>
            </a:r>
          </a:p>
        </p:txBody>
      </p:sp>
    </p:spTree>
    <p:extLst>
      <p:ext uri="{BB962C8B-B14F-4D97-AF65-F5344CB8AC3E}">
        <p14:creationId xmlns:p14="http://schemas.microsoft.com/office/powerpoint/2010/main" val="420041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D11776A-B75A-0225-9BBF-2418F94F8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2044" y="1509179"/>
            <a:ext cx="4716524" cy="471652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5FDC5-2681-56D4-24BD-16E82A2C8A0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F2578-E89C-C997-C5EC-2B7CF86BCA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35920C-4502-C47F-DBD0-9C0FC6C5F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Projektziel erreicht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Zentrale Single-Sign-On-Lösung mit Keycloak umgesetzt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Mehrere bestehende Dienste erfolgreich angebunden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Praxisnahe Erfahrung mit Identity &amp; Access Management gesammelt</a:t>
            </a:r>
          </a:p>
          <a:p>
            <a:pPr marL="342900" indent="-3429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Teamarbeit und Organisation mit Kanban erfolgreich umgesetzt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716E0AB-6900-FC97-4C59-EC8BEF9AD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FC33112-7F20-E02D-08D2-D49945EE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07A1B-2DEF-065C-18B5-C8410880C83B}"/>
              </a:ext>
            </a:extLst>
          </p:cNvPr>
          <p:cNvSpPr txBox="1"/>
          <p:nvPr/>
        </p:nvSpPr>
        <p:spPr bwMode="gray">
          <a:xfrm>
            <a:off x="8508268" y="3483681"/>
            <a:ext cx="1872208" cy="39766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de-DE" sz="2400" dirty="0">
                <a:solidFill>
                  <a:srgbClr val="4472C4"/>
                </a:solidFill>
                <a:latin typeface="Goudy Stout" panose="0202090407030B020401" pitchFamily="18" charset="0"/>
              </a:rPr>
              <a:t>FAZIT</a:t>
            </a:r>
          </a:p>
        </p:txBody>
      </p:sp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8C3BA6FE-BBC9-B730-96DF-5E82C61D7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21084">
            <a:off x="8987172" y="3893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9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5E3597-86DC-55FA-EF14-2A35AB197F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8" r="388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DC475B-A59E-B9D5-ABE0-D6FCED6132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9799267" y="4750591"/>
            <a:ext cx="2165385" cy="2122056"/>
          </a:xfrm>
        </p:spPr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92A70-CEFA-9475-D3DF-D2648C7FA6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Picture 6" descr="A logo for a school">
            <a:extLst>
              <a:ext uri="{FF2B5EF4-FFF2-40B4-BE49-F238E27FC236}">
                <a16:creationId xmlns:a16="http://schemas.microsoft.com/office/drawing/2014/main" id="{8D2DA3DE-8BDF-2372-BD29-E580CF7C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046" y="5093711"/>
            <a:ext cx="1931825" cy="1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18">
            <a:extLst>
              <a:ext uri="{FF2B5EF4-FFF2-40B4-BE49-F238E27FC236}">
                <a16:creationId xmlns:a16="http://schemas.microsoft.com/office/drawing/2014/main" id="{6BD55C77-7EAF-EF1C-1E7A-2167CE8C52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3042" r="8167" b="5347"/>
          <a:stretch>
            <a:fillRect/>
          </a:stretch>
        </p:blipFill>
        <p:spPr>
          <a:xfrm>
            <a:off x="7680325" y="0"/>
            <a:ext cx="4511675" cy="6858000"/>
          </a:xfrm>
        </p:spPr>
      </p:pic>
      <p:sp>
        <p:nvSpPr>
          <p:cNvPr id="14" name="Untertitel 13">
            <a:extLst>
              <a:ext uri="{FF2B5EF4-FFF2-40B4-BE49-F238E27FC236}">
                <a16:creationId xmlns:a16="http://schemas.microsoft.com/office/drawing/2014/main" id="{39AD0FFA-6A1F-4B5B-83BE-F2FA632A8A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1376" y="1520825"/>
            <a:ext cx="11490624" cy="4248683"/>
          </a:xfrm>
          <a:noFill/>
        </p:spPr>
        <p:txBody>
          <a:bodyPr numCol="2"/>
          <a:lstStyle/>
          <a:p>
            <a:pPr>
              <a:lnSpc>
                <a:spcPct val="150000"/>
              </a:lnSpc>
            </a:pPr>
            <a:r>
              <a:rPr lang="de-DE" sz="2000" dirty="0"/>
              <a:t>Überblick: Single </a:t>
            </a:r>
            <a:r>
              <a:rPr lang="de-DE" sz="2000" dirty="0" err="1"/>
              <a:t>Sign</a:t>
            </a:r>
            <a:r>
              <a:rPr lang="de-DE" sz="2000" dirty="0"/>
              <a:t>-On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Nutzen von Single </a:t>
            </a:r>
            <a:r>
              <a:rPr lang="de-DE" sz="2000" dirty="0" err="1"/>
              <a:t>Sign</a:t>
            </a:r>
            <a:r>
              <a:rPr lang="de-DE" sz="2000" dirty="0"/>
              <a:t>-On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Zielsetzung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Umsetzung &amp; Projektmethode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Technische Realisierung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Ergebnis &amp; Demo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Fazit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06DF24-9A6C-408A-85A3-2B1A1953E00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82A6C8-487B-4D30-BE0D-C3B53A2B9D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5934FC0-150D-4753-813F-4DCC2152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pic>
        <p:nvPicPr>
          <p:cNvPr id="4" name="Picture 3" descr="A logo for a school">
            <a:extLst>
              <a:ext uri="{FF2B5EF4-FFF2-40B4-BE49-F238E27FC236}">
                <a16:creationId xmlns:a16="http://schemas.microsoft.com/office/drawing/2014/main" id="{0BAC37E5-C9C4-9749-B698-6EEBEF7C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603" y="41187"/>
            <a:ext cx="967685" cy="7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9E99CD-DD6B-B162-8ECE-AC9D4621E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390367"/>
            <a:ext cx="4392488" cy="439248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696FC-8C61-A84E-89C4-34648C0C3F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BF705F-115C-4B9C-CF6D-21F90B0503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21010-CE88-4B0E-8857-EF65F9D468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5325" y="1952625"/>
            <a:ext cx="5724525" cy="2764749"/>
          </a:xfrm>
        </p:spPr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>
              <a:buClr>
                <a:schemeClr val="accent1"/>
              </a:buClr>
              <a:buFont typeface="Arial" panose="020B0604020202020204" pitchFamily="34" charset="0"/>
              <a:buChar char="−"/>
            </a:lvl3pPr>
            <a:lvl4pPr>
              <a:buClr>
                <a:schemeClr val="accent1"/>
              </a:buClr>
              <a:buFont typeface="+mj-lt"/>
              <a:buAutoNum type="arabicParenR"/>
            </a:lvl4pPr>
            <a:lvl5pPr>
              <a:buClr>
                <a:schemeClr val="accent1"/>
              </a:buClr>
              <a:buFont typeface="+mj-lt"/>
              <a:buAutoNum type="alphaLcParenR"/>
            </a:lvl5pPr>
            <a:lvl6pPr/>
            <a:lvl7pPr/>
            <a:lvl8pPr/>
            <a:lvl9pPr/>
          </a:lstStyle>
          <a:p>
            <a:pPr marL="457200" indent="-457200"/>
            <a:r>
              <a:rPr lang="de-DE" sz="2800" dirty="0"/>
              <a:t>Zentrale Authentifizierung für mehrere Dienste</a:t>
            </a:r>
          </a:p>
          <a:p>
            <a:pPr marL="457200" indent="-457200"/>
            <a:r>
              <a:rPr lang="de-DE" sz="2800" dirty="0"/>
              <a:t>Ein Login für verschiedene Anwendungen</a:t>
            </a:r>
          </a:p>
          <a:p>
            <a:pPr marL="457200" indent="-457200"/>
            <a:r>
              <a:rPr lang="de-DE" sz="2800" dirty="0"/>
              <a:t>Identitätsverwaltung über einen zentralen Dienst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9942B4-9A38-8091-169D-22A301146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C8449F-A2A3-DA3A-6D9D-BAB3DCFF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Single Sign-On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2520939-601E-EABC-3FBF-9980C4E59F16}"/>
              </a:ext>
            </a:extLst>
          </p:cNvPr>
          <p:cNvSpPr txBox="1">
            <a:spLocks/>
          </p:cNvSpPr>
          <p:nvPr/>
        </p:nvSpPr>
        <p:spPr bwMode="gray">
          <a:xfrm>
            <a:off x="695426" y="5648627"/>
            <a:ext cx="11161612" cy="8410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rabicParenR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000" dirty="0"/>
              <a:t>         Single Sign-On ermöglicht es einem Benutzer, sich einmal anzumelden und anschließend mehrere Systeme ohne erneute Anmeldung zu nutzen.</a:t>
            </a:r>
          </a:p>
        </p:txBody>
      </p:sp>
      <p:pic>
        <p:nvPicPr>
          <p:cNvPr id="11" name="Graphic 10" descr="Open quotation mark with solid fill">
            <a:extLst>
              <a:ext uri="{FF2B5EF4-FFF2-40B4-BE49-F238E27FC236}">
                <a16:creationId xmlns:a16="http://schemas.microsoft.com/office/drawing/2014/main" id="{39961EE1-B2AE-14BB-C91F-4A6EB5B25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324" y="5372298"/>
            <a:ext cx="619175" cy="6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F3BFF0-F9A4-8DFA-357F-5BD0D0A42A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042BB-CF9E-DA30-01AB-563EB0FC95C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57BD8-1E2C-FA3C-A14B-212E7CB10C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sz="2800" b="1" dirty="0"/>
              <a:t>Für Benutzer</a:t>
            </a:r>
          </a:p>
          <a:p>
            <a:endParaRPr lang="de-DE" sz="2800" dirty="0"/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Nur ein Benutzername / Passwort</a:t>
            </a:r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Bessere Benutzerfreundlichkeit</a:t>
            </a:r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Weniger Passwortprobleme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AD1AB-66EA-2942-15B5-B625938874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buClr>
                <a:srgbClr val="4472C4"/>
              </a:buClr>
            </a:pPr>
            <a:r>
              <a:rPr lang="de-DE" sz="2800" b="1" dirty="0"/>
              <a:t>Für Administratoren</a:t>
            </a:r>
          </a:p>
          <a:p>
            <a:pPr>
              <a:buClr>
                <a:srgbClr val="4472C4"/>
              </a:buClr>
            </a:pPr>
            <a:endParaRPr lang="de-DE" sz="2800" dirty="0"/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Zentrale Benutzerverwaltung</a:t>
            </a:r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Einheitliche Sicherheitsrichtlinien</a:t>
            </a:r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Geringerer Verwaltungsaufwand</a:t>
            </a:r>
            <a:endParaRPr lang="de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25C07E-C48B-E369-E722-408C4C073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DA5435-4BB0-109B-A290-8EE258C30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Nutzen von Single Sign-On</a:t>
            </a:r>
          </a:p>
        </p:txBody>
      </p:sp>
    </p:spTree>
    <p:extLst>
      <p:ext uri="{BB962C8B-B14F-4D97-AF65-F5344CB8AC3E}">
        <p14:creationId xmlns:p14="http://schemas.microsoft.com/office/powerpoint/2010/main" val="31779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E0D4B-EEE2-7ABC-A491-9515CD56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eierplast | Anfrageformular | online kaufen">
            <a:extLst>
              <a:ext uri="{FF2B5EF4-FFF2-40B4-BE49-F238E27FC236}">
                <a16:creationId xmlns:a16="http://schemas.microsoft.com/office/drawing/2014/main" id="{12F1C1D4-1534-0B60-C0FA-CD8F49EE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32" y="1951475"/>
            <a:ext cx="4407194" cy="41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0BB1F-3D3D-0510-CD74-8CE242B0AF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6DC44-68C5-851E-2A7E-43C1A96BD0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5934C-8AAD-272F-9374-CD673A7E63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>
              <a:buClr>
                <a:schemeClr val="accent1"/>
              </a:buClr>
              <a:buFont typeface="Arial" panose="020B0604020202020204" pitchFamily="34" charset="0"/>
              <a:buChar char="−"/>
            </a:lvl3pPr>
            <a:lvl4pPr>
              <a:buClr>
                <a:schemeClr val="accent1"/>
              </a:buClr>
              <a:buFont typeface="+mj-lt"/>
              <a:buAutoNum type="arabicParenR"/>
            </a:lvl4pPr>
            <a:lvl5pPr>
              <a:buClr>
                <a:schemeClr val="accent1"/>
              </a:buClr>
              <a:buFont typeface="+mj-lt"/>
              <a:buAutoNum type="alphaLcParenR"/>
            </a:lvl5pPr>
            <a:lvl6pPr/>
            <a:lvl7pPr/>
            <a:lvl8pPr/>
            <a:lvl9pPr/>
          </a:lstStyle>
          <a:p>
            <a:pPr marL="457200" indent="-457200"/>
            <a:r>
              <a:rPr lang="de-DE" sz="2800" dirty="0"/>
              <a:t>Aufbau eines zentralen SSO-Dienstes mit Keycloak</a:t>
            </a:r>
          </a:p>
          <a:p>
            <a:pPr marL="457200" indent="-457200"/>
            <a:r>
              <a:rPr lang="de-DE" sz="2800" dirty="0"/>
              <a:t>Einbindung bestehender Anwendungen</a:t>
            </a:r>
          </a:p>
          <a:p>
            <a:pPr marL="457200" indent="-457200"/>
            <a:r>
              <a:rPr lang="de-DE" sz="2800" dirty="0"/>
              <a:t>Nutzung moderner Authentifizierungsstandards</a:t>
            </a:r>
          </a:p>
          <a:p>
            <a:pPr marL="457200" indent="-457200"/>
            <a:r>
              <a:rPr lang="de-DE" sz="2800" dirty="0"/>
              <a:t>Funktionsfähige Anmeldung in der Demo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85BBDE-2EFB-D2C7-00F5-03A2EA641E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29185B-536E-8B40-BB67-71894D6A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 des Projekts</a:t>
            </a:r>
          </a:p>
        </p:txBody>
      </p:sp>
    </p:spTree>
    <p:extLst>
      <p:ext uri="{BB962C8B-B14F-4D97-AF65-F5344CB8AC3E}">
        <p14:creationId xmlns:p14="http://schemas.microsoft.com/office/powerpoint/2010/main" val="210439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6A060-65A0-3D20-B6A8-05BDDB501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B2ED8-3D77-DA62-4B6B-427A72F5E1B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73CB06-F37B-74BE-C1BF-6DCC210112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75617-72CC-B1FA-AA6F-E449415E3D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5325" y="1952625"/>
            <a:ext cx="10801350" cy="684287"/>
          </a:xfrm>
        </p:spPr>
        <p:txBody>
          <a:bodyPr/>
          <a:lstStyle>
            <a:lvl1pPr>
              <a:buClr>
                <a:schemeClr val="accent1"/>
              </a:buClr>
              <a:buFont typeface="Wingdings" panose="05000000000000000000" pitchFamily="2" charset="2"/>
              <a:buChar char="§"/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§"/>
            </a:lvl2pPr>
            <a:lvl3pPr>
              <a:buClr>
                <a:schemeClr val="accent1"/>
              </a:buClr>
              <a:buFont typeface="Arial" panose="020B0604020202020204" pitchFamily="34" charset="0"/>
              <a:buChar char="−"/>
            </a:lvl3pPr>
            <a:lvl4pPr>
              <a:buClr>
                <a:schemeClr val="accent1"/>
              </a:buClr>
              <a:buFont typeface="+mj-lt"/>
              <a:buAutoNum type="arabicParenR"/>
            </a:lvl4pPr>
            <a:lvl5pPr>
              <a:buClr>
                <a:schemeClr val="accent1"/>
              </a:buClr>
              <a:buFont typeface="+mj-lt"/>
              <a:buAutoNum type="alphaLcParenR"/>
            </a:lvl5pPr>
            <a:lvl6pPr/>
            <a:lvl7pPr/>
            <a:lvl8pPr/>
            <a:lvl9pPr/>
          </a:lstStyle>
          <a:p>
            <a:pPr marL="457200" indent="-457200"/>
            <a:r>
              <a:rPr lang="de-DE" sz="2800" dirty="0"/>
              <a:t>Nutzung von </a:t>
            </a:r>
            <a:r>
              <a:rPr lang="de-DE" sz="2800" b="1" dirty="0"/>
              <a:t>GitHub Projects</a:t>
            </a:r>
            <a:r>
              <a:rPr lang="de-DE" sz="2800" dirty="0"/>
              <a:t> als Kanban-Board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E5BBF2-5337-207D-82A0-514B97E1B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Projektmethode: Kanban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649451-F4A2-4F9A-9ECF-2E9E9BB4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/ Projektvorgehen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303FB6-4043-E448-F58C-D0508D8E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9" t="22788" r="6142" b="589"/>
          <a:stretch>
            <a:fillRect/>
          </a:stretch>
        </p:blipFill>
        <p:spPr>
          <a:xfrm>
            <a:off x="695324" y="2439585"/>
            <a:ext cx="10801350" cy="42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D1CA509-AE3F-5AC4-2D5A-740E0752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273" r="16273"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19AEB-EA03-9EF0-3957-6D76FFE264B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84942-7E64-9898-0E52-284881B894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3E2ADD4-CE7F-3F20-FE5E-C945856F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Wo läuft was? Wie ist es erreichbar?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CBA2C5-2844-211F-B4A2-786DD5CD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Systemarchitektur (Übersicht)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C45706E-212A-47F8-E9C1-7DEB106CB5AA}"/>
              </a:ext>
            </a:extLst>
          </p:cNvPr>
          <p:cNvSpPr txBox="1">
            <a:spLocks/>
          </p:cNvSpPr>
          <p:nvPr/>
        </p:nvSpPr>
        <p:spPr bwMode="gray">
          <a:xfrm>
            <a:off x="704553" y="1952624"/>
            <a:ext cx="5076825" cy="41052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rabicParenR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de-DE" sz="2800" dirty="0"/>
              <a:t>Keycloak läuft auf Raspberry Pi</a:t>
            </a:r>
          </a:p>
          <a:p>
            <a:pPr marL="457200" indent="-457200"/>
            <a:r>
              <a:rPr lang="de-DE" sz="2800" dirty="0"/>
              <a:t>Betrieb in Docker-Container</a:t>
            </a:r>
          </a:p>
          <a:p>
            <a:pPr marL="457200" indent="-457200"/>
            <a:r>
              <a:rPr lang="de-DE" sz="2800" dirty="0"/>
              <a:t>Öffentliche Erreichbarkeit über Domain</a:t>
            </a:r>
          </a:p>
          <a:p>
            <a:pPr marL="457200" indent="-457200"/>
            <a:r>
              <a:rPr lang="de-DE" sz="2800" dirty="0"/>
              <a:t>Sicheres Tunneling mit </a:t>
            </a:r>
            <a:r>
              <a:rPr lang="de-DE" sz="2800" dirty="0" err="1"/>
              <a:t>cloudflared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983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472FD-F622-B500-FE55-C618BC70537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7098C-3EDC-733F-0FDB-80E3D5A2E74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9FF40-A7C6-FA1F-2BB4-11B2F6AC12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sz="2800" b="1" dirty="0"/>
              <a:t>Zentrale Komponente</a:t>
            </a:r>
          </a:p>
          <a:p>
            <a:endParaRPr lang="de-DE" sz="2800" b="1" dirty="0"/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Keycloak (Identity Provider)</a:t>
            </a:r>
            <a:endParaRPr lang="de-DE" sz="2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72FA8-4D81-A3A0-6258-7DD774163D3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sz="2800" b="1" dirty="0"/>
              <a:t>Angebundene Dienste (Clients)</a:t>
            </a:r>
          </a:p>
          <a:p>
            <a:endParaRPr lang="de-DE" sz="2800" b="1" dirty="0"/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Nextcloud </a:t>
            </a:r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Grafana</a:t>
            </a:r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Immich</a:t>
            </a:r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Keycloak Demo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B64344-BD9B-9651-71C0-AE376280F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sz="2800" b="1" dirty="0"/>
              <a:t>Externe Identity Provider</a:t>
            </a:r>
          </a:p>
          <a:p>
            <a:endParaRPr lang="de-DE" sz="2800" b="1" dirty="0"/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GitHub</a:t>
            </a:r>
          </a:p>
          <a:p>
            <a:pPr marL="457200" indent="-457200">
              <a:buClr>
                <a:srgbClr val="4472C4"/>
              </a:buClr>
              <a:buFont typeface="Wingdings" panose="05000000000000000000" pitchFamily="2" charset="2"/>
              <a:buChar char="§"/>
            </a:pPr>
            <a:r>
              <a:rPr lang="de-DE" sz="2800" dirty="0"/>
              <a:t>Discord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8792E5D-F34F-4818-8BA4-85B8BCB17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55630FF-9AFD-9CFF-CB82-DB0B3A6D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Eingebundene Dienste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54A75A-46AF-3BFA-FBE7-EC921BA7F69E}"/>
              </a:ext>
            </a:extLst>
          </p:cNvPr>
          <p:cNvSpPr txBox="1">
            <a:spLocks/>
          </p:cNvSpPr>
          <p:nvPr/>
        </p:nvSpPr>
        <p:spPr bwMode="gray">
          <a:xfrm>
            <a:off x="1274950" y="6038946"/>
            <a:ext cx="11161612" cy="3815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rabicParenR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arenR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de-DE" sz="2000" dirty="0"/>
              <a:t>Keycloak fungiert als zentrale Anlaufstelle für die Anmeldung aller angebundenen Dienste.</a:t>
            </a:r>
          </a:p>
        </p:txBody>
      </p:sp>
      <p:pic>
        <p:nvPicPr>
          <p:cNvPr id="11" name="Graphic 10" descr="Open quotation mark with solid fill">
            <a:extLst>
              <a:ext uri="{FF2B5EF4-FFF2-40B4-BE49-F238E27FC236}">
                <a16:creationId xmlns:a16="http://schemas.microsoft.com/office/drawing/2014/main" id="{4B1262E3-3839-9C24-7E0B-754BB68DF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315" y="5656721"/>
            <a:ext cx="619175" cy="6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16FD7-F98E-2633-B440-E5F51FE74B6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Datumsplatzhalter immer eingeblendet lassen (Logo)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0F82-2027-4D5A-5E32-841DD75916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C0DD0D-E8EA-459C-9C11-C9E558A059F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4C0DF-D4BE-9BB7-9B62-B255779B03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Am Beispiel Nextcloud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928575-384B-04DC-3440-C5DD3996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SSO-Login Prozess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8BCEB3-98EB-65DC-D698-4F2A06F3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5" t="26079" r="1505" b="24722"/>
          <a:stretch>
            <a:fillRect/>
          </a:stretch>
        </p:blipFill>
        <p:spPr>
          <a:xfrm>
            <a:off x="695324" y="1952625"/>
            <a:ext cx="10801351" cy="29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2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ernwärme Ulm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U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>
          <a:solidFill>
            <a:schemeClr val="accent1"/>
          </a:solidFill>
        </a:ln>
      </a:spPr>
      <a:bodyPr lIns="180000" tIns="180000" rIns="180000" bIns="180000" rtlCol="0" anchor="t" anchorCtr="0"/>
      <a:lstStyle>
        <a:defPPr marL="180000" indent="-180000" algn="l">
          <a:spcBef>
            <a:spcPts val="400"/>
          </a:spcBef>
          <a:spcAft>
            <a:spcPts val="400"/>
          </a:spcAft>
          <a:buFont typeface="Wingdings" panose="05000000000000000000" pitchFamily="2" charset="2"/>
          <a:buChar char="§"/>
          <a:defRPr sz="12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  <a:ln>
          <a:noFill/>
        </a:ln>
      </a:spPr>
      <a:bodyPr wrap="square" lIns="0" tIns="0" rIns="0" bIns="0" rtlCol="0">
        <a:noAutofit/>
      </a:bodyPr>
      <a:lstStyle>
        <a:defPPr marL="180000" indent="-180000" algn="l">
          <a:spcBef>
            <a:spcPts val="400"/>
          </a:spcBef>
          <a:spcAft>
            <a:spcPts val="400"/>
          </a:spcAft>
          <a:buClr>
            <a:schemeClr val="accent1"/>
          </a:buClr>
          <a:buFont typeface="Wingdings" panose="05000000000000000000" pitchFamily="2" charset="2"/>
          <a:buChar char="§"/>
          <a:defRPr sz="1200" dirty="0" err="1"/>
        </a:defPPr>
      </a:lstStyle>
    </a:txDef>
  </a:objectDefaults>
  <a:extraClrSchemeLst/>
  <a:custClrLst>
    <a:custClr>
      <a:srgbClr val="E30613"/>
    </a:custClr>
    <a:custClr>
      <a:srgbClr val="EA4F35"/>
    </a:custClr>
    <a:custClr>
      <a:srgbClr val="F08162"/>
    </a:custClr>
    <a:custClr>
      <a:srgbClr val="F9C4AE"/>
    </a:custClr>
    <a:custClr>
      <a:srgbClr val="FDECE4"/>
    </a:custClr>
    <a:custClr>
      <a:srgbClr val="A80711"/>
    </a:custClr>
    <a:custClr>
      <a:srgbClr val="FFFFFF"/>
    </a:custClr>
    <a:custClr>
      <a:srgbClr val="FFFFFF"/>
    </a:custClr>
    <a:custClr>
      <a:srgbClr val="FFFFFF"/>
    </a:custClr>
    <a:custClr>
      <a:srgbClr val="FFE548"/>
    </a:custClr>
  </a:custClrLst>
  <a:extLst>
    <a:ext uri="{05A4C25C-085E-4340-85A3-A5531E510DB2}">
      <thm15:themeFamily xmlns:thm15="http://schemas.microsoft.com/office/thememl/2012/main" name="FUG_Template_00k_NZ_Check" id="{92C66387-A2F0-414E-9B97-5CE37D871754}" vid="{1A5A1D2A-497D-4D3D-A04D-F191A5C47F4C}"/>
    </a:ext>
  </a:extLst>
</a:theme>
</file>

<file path=ppt/theme/theme2.xml><?xml version="1.0" encoding="utf-8"?>
<a:theme xmlns:a="http://schemas.openxmlformats.org/drawingml/2006/main" name="Office">
  <a:themeElements>
    <a:clrScheme name="FUG">
      <a:dk1>
        <a:srgbClr val="333333"/>
      </a:dk1>
      <a:lt1>
        <a:sysClr val="window" lastClr="FFFFFF"/>
      </a:lt1>
      <a:dk2>
        <a:srgbClr val="B2B2B2"/>
      </a:dk2>
      <a:lt2>
        <a:srgbClr val="595959"/>
      </a:lt2>
      <a:accent1>
        <a:srgbClr val="E30613"/>
      </a:accent1>
      <a:accent2>
        <a:srgbClr val="FFA435"/>
      </a:accent2>
      <a:accent3>
        <a:srgbClr val="76B729"/>
      </a:accent3>
      <a:accent4>
        <a:srgbClr val="B41E6E"/>
      </a:accent4>
      <a:accent5>
        <a:srgbClr val="528CD1"/>
      </a:accent5>
      <a:accent6>
        <a:srgbClr val="9E5A99"/>
      </a:accent6>
      <a:hlink>
        <a:srgbClr val="000000"/>
      </a:hlink>
      <a:folHlink>
        <a:srgbClr val="000000"/>
      </a:folHlink>
    </a:clrScheme>
    <a:fontScheme name="FU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>
          <a:solidFill>
            <a:schemeClr val="accent1"/>
          </a:solidFill>
        </a:ln>
      </a:spPr>
      <a:bodyPr lIns="180000" tIns="180000" rIns="180000" bIns="180000" rtlCol="0" anchor="t" anchorCtr="0"/>
      <a:lstStyle>
        <a:defPPr marL="180000" indent="-180000" algn="l">
          <a:spcBef>
            <a:spcPts val="400"/>
          </a:spcBef>
          <a:spcAft>
            <a:spcPts val="400"/>
          </a:spcAft>
          <a:buFont typeface="Wingdings" panose="05000000000000000000" pitchFamily="2" charset="2"/>
          <a:buChar char="§"/>
          <a:defRPr sz="12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  <a:ln>
          <a:noFill/>
        </a:ln>
      </a:spPr>
      <a:bodyPr wrap="square" lIns="0" tIns="0" rIns="0" bIns="0" rtlCol="0">
        <a:noAutofit/>
      </a:bodyPr>
      <a:lstStyle>
        <a:defPPr marL="180000" indent="-180000" algn="l">
          <a:spcBef>
            <a:spcPts val="400"/>
          </a:spcBef>
          <a:spcAft>
            <a:spcPts val="400"/>
          </a:spcAft>
          <a:buClr>
            <a:schemeClr val="accent1"/>
          </a:buClr>
          <a:buFont typeface="Wingdings" panose="05000000000000000000" pitchFamily="2" charset="2"/>
          <a:buChar char="§"/>
          <a:defRPr sz="12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FUG">
      <a:dk1>
        <a:srgbClr val="333333"/>
      </a:dk1>
      <a:lt1>
        <a:sysClr val="window" lastClr="FFFFFF"/>
      </a:lt1>
      <a:dk2>
        <a:srgbClr val="B2B2B2"/>
      </a:dk2>
      <a:lt2>
        <a:srgbClr val="595959"/>
      </a:lt2>
      <a:accent1>
        <a:srgbClr val="E30613"/>
      </a:accent1>
      <a:accent2>
        <a:srgbClr val="FFA435"/>
      </a:accent2>
      <a:accent3>
        <a:srgbClr val="76B729"/>
      </a:accent3>
      <a:accent4>
        <a:srgbClr val="B41E6E"/>
      </a:accent4>
      <a:accent5>
        <a:srgbClr val="528CD1"/>
      </a:accent5>
      <a:accent6>
        <a:srgbClr val="9E5A99"/>
      </a:accent6>
      <a:hlink>
        <a:srgbClr val="000000"/>
      </a:hlink>
      <a:folHlink>
        <a:srgbClr val="000000"/>
      </a:folHlink>
    </a:clrScheme>
    <a:fontScheme name="FU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>
          <a:solidFill>
            <a:schemeClr val="accent1"/>
          </a:solidFill>
        </a:ln>
      </a:spPr>
      <a:bodyPr lIns="180000" tIns="180000" rIns="180000" bIns="180000" rtlCol="0" anchor="t" anchorCtr="0"/>
      <a:lstStyle>
        <a:defPPr marL="180000" indent="-180000" algn="l">
          <a:spcBef>
            <a:spcPts val="400"/>
          </a:spcBef>
          <a:spcAft>
            <a:spcPts val="400"/>
          </a:spcAft>
          <a:buFont typeface="Wingdings" panose="05000000000000000000" pitchFamily="2" charset="2"/>
          <a:buChar char="§"/>
          <a:defRPr sz="12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  <a:ln>
          <a:noFill/>
        </a:ln>
      </a:spPr>
      <a:bodyPr wrap="square" lIns="0" tIns="0" rIns="0" bIns="0" rtlCol="0">
        <a:noAutofit/>
      </a:bodyPr>
      <a:lstStyle>
        <a:defPPr marL="180000" indent="-180000" algn="l">
          <a:spcBef>
            <a:spcPts val="400"/>
          </a:spcBef>
          <a:spcAft>
            <a:spcPts val="400"/>
          </a:spcAft>
          <a:buClr>
            <a:schemeClr val="accent1"/>
          </a:buClr>
          <a:buFont typeface="Wingdings" panose="05000000000000000000" pitchFamily="2" charset="2"/>
          <a:buChar char="§"/>
          <a:defRPr sz="12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E5FD0FACC1A441A3B98524628D82BB" ma:contentTypeVersion="14" ma:contentTypeDescription="Ein neues Dokument erstellen." ma:contentTypeScope="" ma:versionID="0b2d405fc1ee4a12c2308f74421bf03f">
  <xsd:schema xmlns:xsd="http://www.w3.org/2001/XMLSchema" xmlns:xs="http://www.w3.org/2001/XMLSchema" xmlns:p="http://schemas.microsoft.com/office/2006/metadata/properties" xmlns:ns3="81b2a3e8-42da-4da6-905d-11a8afbb605c" xmlns:ns4="a316b092-a2a1-4f3b-b455-46c1e19af03e" targetNamespace="http://schemas.microsoft.com/office/2006/metadata/properties" ma:root="true" ma:fieldsID="b276cf683d15fe2eba64d8d014ba7b80" ns3:_="" ns4:_="">
    <xsd:import namespace="81b2a3e8-42da-4da6-905d-11a8afbb605c"/>
    <xsd:import namespace="a316b092-a2a1-4f3b-b455-46c1e19af03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2a3e8-42da-4da6-905d-11a8afbb605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6b092-a2a1-4f3b-b455-46c1e19af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EF8B5-3C6A-486E-A10F-6D40DD35C88D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81b2a3e8-42da-4da6-905d-11a8afbb605c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316b092-a2a1-4f3b-b455-46c1e19af03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BB01A3D-D179-4EEB-B32C-9963C8F01E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2a3e8-42da-4da6-905d-11a8afbb605c"/>
    <ds:schemaRef ds:uri="a316b092-a2a1-4f3b-b455-46c1e19af0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13A9E2-9523-4E21-A4E9-F6E20C081A9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336d6b0-b132-47ee-a49b-3ab470a5336e}" enabled="0" method="" siteId="{3336d6b0-b132-47ee-a49b-3ab470a5336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610</Words>
  <Application>Microsoft Office PowerPoint</Application>
  <PresentationFormat>Widescreen</PresentationFormat>
  <Paragraphs>137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Goudy Stout</vt:lpstr>
      <vt:lpstr>Wingdings</vt:lpstr>
      <vt:lpstr>Fernwärme Ulm - 2022</vt:lpstr>
      <vt:lpstr>Single Sign-On (SSO)</vt:lpstr>
      <vt:lpstr>Inhalt</vt:lpstr>
      <vt:lpstr>Was ist Single Sign-On</vt:lpstr>
      <vt:lpstr>Nutzen von Single Sign-On</vt:lpstr>
      <vt:lpstr>Zielsetzung des Projekts</vt:lpstr>
      <vt:lpstr>Umsetzung / Projektvorgehen</vt:lpstr>
      <vt:lpstr>Systemarchitektur (Übersicht)</vt:lpstr>
      <vt:lpstr>Eingebundene Dienste</vt:lpstr>
      <vt:lpstr>Der SSO-Login Prozess</vt:lpstr>
      <vt:lpstr>Live Demo</vt:lpstr>
      <vt:lpstr>Herausforderungen &amp; Schwierigkeiten</vt:lpstr>
      <vt:lpstr>Herausforderungen &amp; Schwierigkeiten</vt:lpstr>
      <vt:lpstr>Fazit</vt:lpstr>
      <vt:lpstr>PowerPoint Presentation</vt:lpstr>
    </vt:vector>
  </TitlesOfParts>
  <Company>Fernwärme Ulm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ein Titel in zwei Zeilen</dc:title>
  <dc:creator>Klaus Alexandra</dc:creator>
  <cp:lastModifiedBy>Pongratz Jannik (LIS)</cp:lastModifiedBy>
  <cp:revision>15</cp:revision>
  <cp:lastPrinted>2022-01-17T13:03:58Z</cp:lastPrinted>
  <dcterms:created xsi:type="dcterms:W3CDTF">2022-01-19T16:10:37Z</dcterms:created>
  <dcterms:modified xsi:type="dcterms:W3CDTF">2026-01-20T13:58:16Z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0x01010092E5FD0FACC1A441A3B98524628D82BB</vt:lpwstr>
  </property>
</Properties>
</file>